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8" r:id="rId10"/>
    <p:sldId id="262" r:id="rId11"/>
    <p:sldId id="263" r:id="rId12"/>
    <p:sldId id="269" r:id="rId13"/>
    <p:sldId id="270" r:id="rId14"/>
    <p:sldId id="271" r:id="rId15"/>
    <p:sldId id="264" r:id="rId16"/>
    <p:sldId id="265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B92DD-67B8-4128-82D7-5CC28B9F5D62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CD18EF-0EFC-4123-A5EA-B7A14ACBFA1E}">
      <dgm:prSet/>
      <dgm:spPr/>
      <dgm:t>
        <a:bodyPr/>
        <a:lstStyle/>
        <a:p>
          <a:r>
            <a:rPr lang="es-MX"/>
            <a:t>• Dataset público de tackles de fútbol.</a:t>
          </a:r>
          <a:endParaRPr lang="en-US"/>
        </a:p>
      </dgm:t>
    </dgm:pt>
    <dgm:pt modelId="{562F43C1-658A-420C-9201-C874C1E656AA}" type="parTrans" cxnId="{7A064829-222E-420A-99A3-7B42144E27A6}">
      <dgm:prSet/>
      <dgm:spPr/>
      <dgm:t>
        <a:bodyPr/>
        <a:lstStyle/>
        <a:p>
          <a:endParaRPr lang="en-US"/>
        </a:p>
      </dgm:t>
    </dgm:pt>
    <dgm:pt modelId="{EB8B75B3-8B97-4DC2-B801-2D46A054EBCD}" type="sibTrans" cxnId="{7A064829-222E-420A-99A3-7B42144E27A6}">
      <dgm:prSet/>
      <dgm:spPr/>
      <dgm:t>
        <a:bodyPr/>
        <a:lstStyle/>
        <a:p>
          <a:endParaRPr lang="en-US"/>
        </a:p>
      </dgm:t>
    </dgm:pt>
    <dgm:pt modelId="{068967AB-D79E-403B-8DC6-A723ED30256A}">
      <dgm:prSet/>
      <dgm:spPr/>
      <dgm:t>
        <a:bodyPr/>
        <a:lstStyle/>
        <a:p>
          <a:r>
            <a:rPr lang="es-MX"/>
            <a:t>• Estructura general:</a:t>
          </a:r>
          <a:endParaRPr lang="en-US"/>
        </a:p>
      </dgm:t>
    </dgm:pt>
    <dgm:pt modelId="{99296D49-A220-4076-9708-4758A1F49C4C}" type="parTrans" cxnId="{ADF29AF5-77D0-4C42-B774-C38B80766A49}">
      <dgm:prSet/>
      <dgm:spPr/>
      <dgm:t>
        <a:bodyPr/>
        <a:lstStyle/>
        <a:p>
          <a:endParaRPr lang="en-US"/>
        </a:p>
      </dgm:t>
    </dgm:pt>
    <dgm:pt modelId="{4A7E457D-1851-47D4-AE25-5BA8C3160517}" type="sibTrans" cxnId="{ADF29AF5-77D0-4C42-B774-C38B80766A49}">
      <dgm:prSet/>
      <dgm:spPr/>
      <dgm:t>
        <a:bodyPr/>
        <a:lstStyle/>
        <a:p>
          <a:endParaRPr lang="en-US"/>
        </a:p>
      </dgm:t>
    </dgm:pt>
    <dgm:pt modelId="{CD8D05AD-0C82-4919-B570-884F24BB1FE7}">
      <dgm:prSet/>
      <dgm:spPr/>
      <dgm:t>
        <a:bodyPr/>
        <a:lstStyle/>
        <a:p>
          <a:r>
            <a:rPr lang="es-MX"/>
            <a:t>– Carpetas con imágenes de entradas etiquetadas como:</a:t>
          </a:r>
          <a:endParaRPr lang="en-US"/>
        </a:p>
      </dgm:t>
    </dgm:pt>
    <dgm:pt modelId="{29BC3C71-7B25-467D-8DE1-8DFBBE97158B}" type="parTrans" cxnId="{3552D447-4482-48E1-A7A0-3B1FBD2507EA}">
      <dgm:prSet/>
      <dgm:spPr/>
      <dgm:t>
        <a:bodyPr/>
        <a:lstStyle/>
        <a:p>
          <a:endParaRPr lang="en-US"/>
        </a:p>
      </dgm:t>
    </dgm:pt>
    <dgm:pt modelId="{4CA7BD26-753E-4C06-AC89-F661FDAEE848}" type="sibTrans" cxnId="{3552D447-4482-48E1-A7A0-3B1FBD2507EA}">
      <dgm:prSet/>
      <dgm:spPr/>
      <dgm:t>
        <a:bodyPr/>
        <a:lstStyle/>
        <a:p>
          <a:endParaRPr lang="en-US"/>
        </a:p>
      </dgm:t>
    </dgm:pt>
    <dgm:pt modelId="{6D3314E2-6A26-4D36-98B5-4FA6C18EAFA4}">
      <dgm:prSet/>
      <dgm:spPr/>
      <dgm:t>
        <a:bodyPr/>
        <a:lstStyle/>
        <a:p>
          <a:r>
            <a:rPr lang="es-MX"/>
            <a:t>• "Clean_Tackles"</a:t>
          </a:r>
          <a:endParaRPr lang="en-US"/>
        </a:p>
      </dgm:t>
    </dgm:pt>
    <dgm:pt modelId="{0D6763D2-E429-4B24-8FB7-A4DC75A14160}" type="parTrans" cxnId="{10F8463C-AA9A-400F-96E3-C56621230ADB}">
      <dgm:prSet/>
      <dgm:spPr/>
      <dgm:t>
        <a:bodyPr/>
        <a:lstStyle/>
        <a:p>
          <a:endParaRPr lang="en-US"/>
        </a:p>
      </dgm:t>
    </dgm:pt>
    <dgm:pt modelId="{0C3ACD15-795C-4EB5-99ED-EBF39F93A018}" type="sibTrans" cxnId="{10F8463C-AA9A-400F-96E3-C56621230ADB}">
      <dgm:prSet/>
      <dgm:spPr/>
      <dgm:t>
        <a:bodyPr/>
        <a:lstStyle/>
        <a:p>
          <a:endParaRPr lang="en-US"/>
        </a:p>
      </dgm:t>
    </dgm:pt>
    <dgm:pt modelId="{67FA0572-9557-4A09-BFD2-38EF1BC4DD40}">
      <dgm:prSet/>
      <dgm:spPr/>
      <dgm:t>
        <a:bodyPr/>
        <a:lstStyle/>
        <a:p>
          <a:r>
            <a:rPr lang="es-MX"/>
            <a:t>• "Fouls"</a:t>
          </a:r>
          <a:endParaRPr lang="en-US"/>
        </a:p>
      </dgm:t>
    </dgm:pt>
    <dgm:pt modelId="{2AC7A38D-9FD8-412E-863D-D51F571B35F1}" type="parTrans" cxnId="{055B5DC2-128A-4AD5-B62E-068203309E5F}">
      <dgm:prSet/>
      <dgm:spPr/>
      <dgm:t>
        <a:bodyPr/>
        <a:lstStyle/>
        <a:p>
          <a:endParaRPr lang="en-US"/>
        </a:p>
      </dgm:t>
    </dgm:pt>
    <dgm:pt modelId="{6B4C7C40-1915-46EC-A7C4-3456014FA8FE}" type="sibTrans" cxnId="{055B5DC2-128A-4AD5-B62E-068203309E5F}">
      <dgm:prSet/>
      <dgm:spPr/>
      <dgm:t>
        <a:bodyPr/>
        <a:lstStyle/>
        <a:p>
          <a:endParaRPr lang="en-US"/>
        </a:p>
      </dgm:t>
    </dgm:pt>
    <dgm:pt modelId="{6CAFF62D-1A81-4EC4-805B-04E62B940A74}">
      <dgm:prSet/>
      <dgm:spPr/>
      <dgm:t>
        <a:bodyPr/>
        <a:lstStyle/>
        <a:p>
          <a:r>
            <a:rPr lang="es-MX"/>
            <a:t>• Uso en el proyecto:</a:t>
          </a:r>
          <a:endParaRPr lang="en-US"/>
        </a:p>
      </dgm:t>
    </dgm:pt>
    <dgm:pt modelId="{11FFEE0A-D651-41B9-9829-1B69445165D0}" type="parTrans" cxnId="{94E87987-13C1-4D14-84F0-5C0BE99D191D}">
      <dgm:prSet/>
      <dgm:spPr/>
      <dgm:t>
        <a:bodyPr/>
        <a:lstStyle/>
        <a:p>
          <a:endParaRPr lang="en-US"/>
        </a:p>
      </dgm:t>
    </dgm:pt>
    <dgm:pt modelId="{91B98C68-C119-4E0F-A4EC-997433FA88AB}" type="sibTrans" cxnId="{94E87987-13C1-4D14-84F0-5C0BE99D191D}">
      <dgm:prSet/>
      <dgm:spPr/>
      <dgm:t>
        <a:bodyPr/>
        <a:lstStyle/>
        <a:p>
          <a:endParaRPr lang="en-US"/>
        </a:p>
      </dgm:t>
    </dgm:pt>
    <dgm:pt modelId="{5A42221D-681D-42CF-80DF-CC4283E23D46}">
      <dgm:prSet/>
      <dgm:spPr/>
      <dgm:t>
        <a:bodyPr/>
        <a:lstStyle/>
        <a:p>
          <a:r>
            <a:rPr lang="es-MX" dirty="0"/>
            <a:t>– Se combinan varias carpetas del </a:t>
          </a:r>
          <a:r>
            <a:rPr lang="es-MX" dirty="0" err="1"/>
            <a:t>dataset</a:t>
          </a:r>
          <a:r>
            <a:rPr lang="es-MX" dirty="0"/>
            <a:t> para aumentar el número de ejemplos.</a:t>
          </a:r>
          <a:endParaRPr lang="en-US" dirty="0"/>
        </a:p>
      </dgm:t>
    </dgm:pt>
    <dgm:pt modelId="{05AFD00D-06E8-4891-B33B-8C140C6972B1}" type="parTrans" cxnId="{D84B72DD-8657-4325-98CB-7A184B816021}">
      <dgm:prSet/>
      <dgm:spPr/>
      <dgm:t>
        <a:bodyPr/>
        <a:lstStyle/>
        <a:p>
          <a:endParaRPr lang="en-US"/>
        </a:p>
      </dgm:t>
    </dgm:pt>
    <dgm:pt modelId="{6E4F52A9-7758-4EF9-8F21-B788BE26A307}" type="sibTrans" cxnId="{D84B72DD-8657-4325-98CB-7A184B816021}">
      <dgm:prSet/>
      <dgm:spPr/>
      <dgm:t>
        <a:bodyPr/>
        <a:lstStyle/>
        <a:p>
          <a:endParaRPr lang="en-US"/>
        </a:p>
      </dgm:t>
    </dgm:pt>
    <dgm:pt modelId="{F00C4D0D-7F24-45E0-91CE-2F54B2BD8DA4}">
      <dgm:prSet/>
      <dgm:spPr/>
      <dgm:t>
        <a:bodyPr/>
        <a:lstStyle/>
        <a:p>
          <a:r>
            <a:rPr lang="es-MX"/>
            <a:t>– División en entrenamiento y validación (ej. 80 % / 20 %).</a:t>
          </a:r>
          <a:endParaRPr lang="en-US"/>
        </a:p>
      </dgm:t>
    </dgm:pt>
    <dgm:pt modelId="{C3CA2E61-257F-448A-A49C-A8FB12B8D857}" type="parTrans" cxnId="{FB6D172C-3762-4FE2-AA5A-3A6637DFBF3C}">
      <dgm:prSet/>
      <dgm:spPr/>
      <dgm:t>
        <a:bodyPr/>
        <a:lstStyle/>
        <a:p>
          <a:endParaRPr lang="en-US"/>
        </a:p>
      </dgm:t>
    </dgm:pt>
    <dgm:pt modelId="{F1E2A7AB-A839-472C-8023-CDA4458FFD0B}" type="sibTrans" cxnId="{FB6D172C-3762-4FE2-AA5A-3A6637DFBF3C}">
      <dgm:prSet/>
      <dgm:spPr/>
      <dgm:t>
        <a:bodyPr/>
        <a:lstStyle/>
        <a:p>
          <a:endParaRPr lang="en-US"/>
        </a:p>
      </dgm:t>
    </dgm:pt>
    <dgm:pt modelId="{F420A8DA-5DC2-49BC-BB06-D913AD8E1C48}">
      <dgm:prSet/>
      <dgm:spPr/>
      <dgm:t>
        <a:bodyPr/>
        <a:lstStyle/>
        <a:p>
          <a:r>
            <a:rPr lang="es-MX"/>
            <a:t>• Retos del dataset:</a:t>
          </a:r>
          <a:endParaRPr lang="en-US"/>
        </a:p>
      </dgm:t>
    </dgm:pt>
    <dgm:pt modelId="{F4A3BA80-F492-4EFD-8453-157FC781670E}" type="parTrans" cxnId="{7577BA12-DE31-4B45-81A8-F5C9E31E948D}">
      <dgm:prSet/>
      <dgm:spPr/>
      <dgm:t>
        <a:bodyPr/>
        <a:lstStyle/>
        <a:p>
          <a:endParaRPr lang="en-US"/>
        </a:p>
      </dgm:t>
    </dgm:pt>
    <dgm:pt modelId="{B53C4321-6415-4ABF-9066-CF192A77ADAB}" type="sibTrans" cxnId="{7577BA12-DE31-4B45-81A8-F5C9E31E948D}">
      <dgm:prSet/>
      <dgm:spPr/>
      <dgm:t>
        <a:bodyPr/>
        <a:lstStyle/>
        <a:p>
          <a:endParaRPr lang="en-US"/>
        </a:p>
      </dgm:t>
    </dgm:pt>
    <dgm:pt modelId="{E915618F-F845-4AD2-94C5-62E798748BCA}">
      <dgm:prSet/>
      <dgm:spPr/>
      <dgm:t>
        <a:bodyPr/>
        <a:lstStyle/>
        <a:p>
          <a:r>
            <a:rPr lang="es-MX"/>
            <a:t>– Diferentes iluminaciones, cámaras, ángulos y tipos de jugadas.</a:t>
          </a:r>
          <a:endParaRPr lang="en-US"/>
        </a:p>
      </dgm:t>
    </dgm:pt>
    <dgm:pt modelId="{0AC4472A-006E-446F-8204-06C8408E65C8}" type="parTrans" cxnId="{50ADF00F-F71D-4345-ADF9-5A5076673C07}">
      <dgm:prSet/>
      <dgm:spPr/>
      <dgm:t>
        <a:bodyPr/>
        <a:lstStyle/>
        <a:p>
          <a:endParaRPr lang="en-US"/>
        </a:p>
      </dgm:t>
    </dgm:pt>
    <dgm:pt modelId="{DF65E6AB-2143-4B29-954E-93795511605C}" type="sibTrans" cxnId="{50ADF00F-F71D-4345-ADF9-5A5076673C07}">
      <dgm:prSet/>
      <dgm:spPr/>
      <dgm:t>
        <a:bodyPr/>
        <a:lstStyle/>
        <a:p>
          <a:endParaRPr lang="en-US"/>
        </a:p>
      </dgm:t>
    </dgm:pt>
    <dgm:pt modelId="{CEDBCC82-0D08-4A1B-A0BA-E3EFCBB6F8DE}" type="pres">
      <dgm:prSet presAssocID="{0B1B92DD-67B8-4128-82D7-5CC28B9F5D62}" presName="Name0" presStyleCnt="0">
        <dgm:presLayoutVars>
          <dgm:dir/>
          <dgm:resizeHandles val="exact"/>
        </dgm:presLayoutVars>
      </dgm:prSet>
      <dgm:spPr/>
    </dgm:pt>
    <dgm:pt modelId="{21046EED-42CA-451B-87E3-136DE1E05E0D}" type="pres">
      <dgm:prSet presAssocID="{04CD18EF-0EFC-4123-A5EA-B7A14ACBFA1E}" presName="node" presStyleLbl="node1" presStyleIdx="0" presStyleCnt="10">
        <dgm:presLayoutVars>
          <dgm:bulletEnabled val="1"/>
        </dgm:presLayoutVars>
      </dgm:prSet>
      <dgm:spPr/>
    </dgm:pt>
    <dgm:pt modelId="{B6D69B19-FA3E-4A46-9EA5-0912BA1B50CE}" type="pres">
      <dgm:prSet presAssocID="{EB8B75B3-8B97-4DC2-B801-2D46A054EBCD}" presName="sibTrans" presStyleLbl="sibTrans1D1" presStyleIdx="0" presStyleCnt="9"/>
      <dgm:spPr/>
    </dgm:pt>
    <dgm:pt modelId="{14799347-B5D2-4746-AEE2-D5C043C0245F}" type="pres">
      <dgm:prSet presAssocID="{EB8B75B3-8B97-4DC2-B801-2D46A054EBCD}" presName="connectorText" presStyleLbl="sibTrans1D1" presStyleIdx="0" presStyleCnt="9"/>
      <dgm:spPr/>
    </dgm:pt>
    <dgm:pt modelId="{A534C185-8CC1-4E4A-BDA9-B33684E0EC21}" type="pres">
      <dgm:prSet presAssocID="{068967AB-D79E-403B-8DC6-A723ED30256A}" presName="node" presStyleLbl="node1" presStyleIdx="1" presStyleCnt="10">
        <dgm:presLayoutVars>
          <dgm:bulletEnabled val="1"/>
        </dgm:presLayoutVars>
      </dgm:prSet>
      <dgm:spPr/>
    </dgm:pt>
    <dgm:pt modelId="{1865468A-C31D-4B93-9CDB-2B934649A816}" type="pres">
      <dgm:prSet presAssocID="{4A7E457D-1851-47D4-AE25-5BA8C3160517}" presName="sibTrans" presStyleLbl="sibTrans1D1" presStyleIdx="1" presStyleCnt="9"/>
      <dgm:spPr/>
    </dgm:pt>
    <dgm:pt modelId="{33BD4258-B03C-4250-8318-B79F31D0A284}" type="pres">
      <dgm:prSet presAssocID="{4A7E457D-1851-47D4-AE25-5BA8C3160517}" presName="connectorText" presStyleLbl="sibTrans1D1" presStyleIdx="1" presStyleCnt="9"/>
      <dgm:spPr/>
    </dgm:pt>
    <dgm:pt modelId="{B296F4D0-66C0-43F4-BC95-7EDF49DB1B6B}" type="pres">
      <dgm:prSet presAssocID="{CD8D05AD-0C82-4919-B570-884F24BB1FE7}" presName="node" presStyleLbl="node1" presStyleIdx="2" presStyleCnt="10">
        <dgm:presLayoutVars>
          <dgm:bulletEnabled val="1"/>
        </dgm:presLayoutVars>
      </dgm:prSet>
      <dgm:spPr/>
    </dgm:pt>
    <dgm:pt modelId="{CBE599CB-A906-419F-AA8A-3AA4B910CD28}" type="pres">
      <dgm:prSet presAssocID="{4CA7BD26-753E-4C06-AC89-F661FDAEE848}" presName="sibTrans" presStyleLbl="sibTrans1D1" presStyleIdx="2" presStyleCnt="9"/>
      <dgm:spPr/>
    </dgm:pt>
    <dgm:pt modelId="{A4D90088-7FC7-434F-A308-0A201243A8E6}" type="pres">
      <dgm:prSet presAssocID="{4CA7BD26-753E-4C06-AC89-F661FDAEE848}" presName="connectorText" presStyleLbl="sibTrans1D1" presStyleIdx="2" presStyleCnt="9"/>
      <dgm:spPr/>
    </dgm:pt>
    <dgm:pt modelId="{90E34C61-A0F5-44CC-BD61-47A43CED5614}" type="pres">
      <dgm:prSet presAssocID="{6D3314E2-6A26-4D36-98B5-4FA6C18EAFA4}" presName="node" presStyleLbl="node1" presStyleIdx="3" presStyleCnt="10">
        <dgm:presLayoutVars>
          <dgm:bulletEnabled val="1"/>
        </dgm:presLayoutVars>
      </dgm:prSet>
      <dgm:spPr/>
    </dgm:pt>
    <dgm:pt modelId="{B499EE39-FA00-4EC6-A2D1-DCB8610AE20C}" type="pres">
      <dgm:prSet presAssocID="{0C3ACD15-795C-4EB5-99ED-EBF39F93A018}" presName="sibTrans" presStyleLbl="sibTrans1D1" presStyleIdx="3" presStyleCnt="9"/>
      <dgm:spPr/>
    </dgm:pt>
    <dgm:pt modelId="{74123280-06E1-40DB-8F3C-33F13BA7CFA1}" type="pres">
      <dgm:prSet presAssocID="{0C3ACD15-795C-4EB5-99ED-EBF39F93A018}" presName="connectorText" presStyleLbl="sibTrans1D1" presStyleIdx="3" presStyleCnt="9"/>
      <dgm:spPr/>
    </dgm:pt>
    <dgm:pt modelId="{13DF615E-05D5-45C4-A6F8-5142691C37F1}" type="pres">
      <dgm:prSet presAssocID="{67FA0572-9557-4A09-BFD2-38EF1BC4DD40}" presName="node" presStyleLbl="node1" presStyleIdx="4" presStyleCnt="10">
        <dgm:presLayoutVars>
          <dgm:bulletEnabled val="1"/>
        </dgm:presLayoutVars>
      </dgm:prSet>
      <dgm:spPr/>
    </dgm:pt>
    <dgm:pt modelId="{875524A9-38B4-4C07-AD77-01F52849DB5B}" type="pres">
      <dgm:prSet presAssocID="{6B4C7C40-1915-46EC-A7C4-3456014FA8FE}" presName="sibTrans" presStyleLbl="sibTrans1D1" presStyleIdx="4" presStyleCnt="9"/>
      <dgm:spPr/>
    </dgm:pt>
    <dgm:pt modelId="{A50E91B6-27FF-4A08-A60A-F314D6A21630}" type="pres">
      <dgm:prSet presAssocID="{6B4C7C40-1915-46EC-A7C4-3456014FA8FE}" presName="connectorText" presStyleLbl="sibTrans1D1" presStyleIdx="4" presStyleCnt="9"/>
      <dgm:spPr/>
    </dgm:pt>
    <dgm:pt modelId="{853E3F65-1454-4173-9D7D-77103312174E}" type="pres">
      <dgm:prSet presAssocID="{6CAFF62D-1A81-4EC4-805B-04E62B940A74}" presName="node" presStyleLbl="node1" presStyleIdx="5" presStyleCnt="10">
        <dgm:presLayoutVars>
          <dgm:bulletEnabled val="1"/>
        </dgm:presLayoutVars>
      </dgm:prSet>
      <dgm:spPr/>
    </dgm:pt>
    <dgm:pt modelId="{BA9A4608-3BC2-411F-A77D-5B07C3660900}" type="pres">
      <dgm:prSet presAssocID="{91B98C68-C119-4E0F-A4EC-997433FA88AB}" presName="sibTrans" presStyleLbl="sibTrans1D1" presStyleIdx="5" presStyleCnt="9"/>
      <dgm:spPr/>
    </dgm:pt>
    <dgm:pt modelId="{470241B9-A0D2-4C41-8B21-C1933C682FE6}" type="pres">
      <dgm:prSet presAssocID="{91B98C68-C119-4E0F-A4EC-997433FA88AB}" presName="connectorText" presStyleLbl="sibTrans1D1" presStyleIdx="5" presStyleCnt="9"/>
      <dgm:spPr/>
    </dgm:pt>
    <dgm:pt modelId="{AD8C3248-E17F-412D-826B-A4C47DFD16B2}" type="pres">
      <dgm:prSet presAssocID="{5A42221D-681D-42CF-80DF-CC4283E23D46}" presName="node" presStyleLbl="node1" presStyleIdx="6" presStyleCnt="10">
        <dgm:presLayoutVars>
          <dgm:bulletEnabled val="1"/>
        </dgm:presLayoutVars>
      </dgm:prSet>
      <dgm:spPr/>
    </dgm:pt>
    <dgm:pt modelId="{41027492-4AE5-4E18-A9B2-784BF546BDDE}" type="pres">
      <dgm:prSet presAssocID="{6E4F52A9-7758-4EF9-8F21-B788BE26A307}" presName="sibTrans" presStyleLbl="sibTrans1D1" presStyleIdx="6" presStyleCnt="9"/>
      <dgm:spPr/>
    </dgm:pt>
    <dgm:pt modelId="{FD3B71B2-9E30-45DC-BCE7-B2F7283EADF7}" type="pres">
      <dgm:prSet presAssocID="{6E4F52A9-7758-4EF9-8F21-B788BE26A307}" presName="connectorText" presStyleLbl="sibTrans1D1" presStyleIdx="6" presStyleCnt="9"/>
      <dgm:spPr/>
    </dgm:pt>
    <dgm:pt modelId="{BCD915F9-F86E-4B24-BE73-DE7A3AD0B584}" type="pres">
      <dgm:prSet presAssocID="{F00C4D0D-7F24-45E0-91CE-2F54B2BD8DA4}" presName="node" presStyleLbl="node1" presStyleIdx="7" presStyleCnt="10">
        <dgm:presLayoutVars>
          <dgm:bulletEnabled val="1"/>
        </dgm:presLayoutVars>
      </dgm:prSet>
      <dgm:spPr/>
    </dgm:pt>
    <dgm:pt modelId="{46DD0641-1A9F-4BD6-861B-3E4B78FCF928}" type="pres">
      <dgm:prSet presAssocID="{F1E2A7AB-A839-472C-8023-CDA4458FFD0B}" presName="sibTrans" presStyleLbl="sibTrans1D1" presStyleIdx="7" presStyleCnt="9"/>
      <dgm:spPr/>
    </dgm:pt>
    <dgm:pt modelId="{3C3ED154-26F4-457D-B511-C1163395F7C5}" type="pres">
      <dgm:prSet presAssocID="{F1E2A7AB-A839-472C-8023-CDA4458FFD0B}" presName="connectorText" presStyleLbl="sibTrans1D1" presStyleIdx="7" presStyleCnt="9"/>
      <dgm:spPr/>
    </dgm:pt>
    <dgm:pt modelId="{12FBA481-9572-417C-BFC7-FCF7F00C751E}" type="pres">
      <dgm:prSet presAssocID="{F420A8DA-5DC2-49BC-BB06-D913AD8E1C48}" presName="node" presStyleLbl="node1" presStyleIdx="8" presStyleCnt="10">
        <dgm:presLayoutVars>
          <dgm:bulletEnabled val="1"/>
        </dgm:presLayoutVars>
      </dgm:prSet>
      <dgm:spPr/>
    </dgm:pt>
    <dgm:pt modelId="{11B8A12E-807E-4FDF-BD29-11BAD9167F06}" type="pres">
      <dgm:prSet presAssocID="{B53C4321-6415-4ABF-9066-CF192A77ADAB}" presName="sibTrans" presStyleLbl="sibTrans1D1" presStyleIdx="8" presStyleCnt="9"/>
      <dgm:spPr/>
    </dgm:pt>
    <dgm:pt modelId="{3074BBE4-E739-400D-ABA8-D98C4474DBD4}" type="pres">
      <dgm:prSet presAssocID="{B53C4321-6415-4ABF-9066-CF192A77ADAB}" presName="connectorText" presStyleLbl="sibTrans1D1" presStyleIdx="8" presStyleCnt="9"/>
      <dgm:spPr/>
    </dgm:pt>
    <dgm:pt modelId="{DA0E1048-F741-423F-884B-164064F8517B}" type="pres">
      <dgm:prSet presAssocID="{E915618F-F845-4AD2-94C5-62E798748BCA}" presName="node" presStyleLbl="node1" presStyleIdx="9" presStyleCnt="10">
        <dgm:presLayoutVars>
          <dgm:bulletEnabled val="1"/>
        </dgm:presLayoutVars>
      </dgm:prSet>
      <dgm:spPr/>
    </dgm:pt>
  </dgm:ptLst>
  <dgm:cxnLst>
    <dgm:cxn modelId="{0B4ED609-DC5B-42E8-8C9F-B1E3FEB555E4}" type="presOf" srcId="{4A7E457D-1851-47D4-AE25-5BA8C3160517}" destId="{33BD4258-B03C-4250-8318-B79F31D0A284}" srcOrd="1" destOrd="0" presId="urn:microsoft.com/office/officeart/2016/7/layout/RepeatingBendingProcessNew"/>
    <dgm:cxn modelId="{D6509D0A-D4BC-4635-BE9B-06964F24BFB5}" type="presOf" srcId="{CD8D05AD-0C82-4919-B570-884F24BB1FE7}" destId="{B296F4D0-66C0-43F4-BC95-7EDF49DB1B6B}" srcOrd="0" destOrd="0" presId="urn:microsoft.com/office/officeart/2016/7/layout/RepeatingBendingProcessNew"/>
    <dgm:cxn modelId="{50ADF00F-F71D-4345-ADF9-5A5076673C07}" srcId="{0B1B92DD-67B8-4128-82D7-5CC28B9F5D62}" destId="{E915618F-F845-4AD2-94C5-62E798748BCA}" srcOrd="9" destOrd="0" parTransId="{0AC4472A-006E-446F-8204-06C8408E65C8}" sibTransId="{DF65E6AB-2143-4B29-954E-93795511605C}"/>
    <dgm:cxn modelId="{7577BA12-DE31-4B45-81A8-F5C9E31E948D}" srcId="{0B1B92DD-67B8-4128-82D7-5CC28B9F5D62}" destId="{F420A8DA-5DC2-49BC-BB06-D913AD8E1C48}" srcOrd="8" destOrd="0" parTransId="{F4A3BA80-F492-4EFD-8453-157FC781670E}" sibTransId="{B53C4321-6415-4ABF-9066-CF192A77ADAB}"/>
    <dgm:cxn modelId="{2A03C818-7223-4BA4-B472-049DCB6472C1}" type="presOf" srcId="{068967AB-D79E-403B-8DC6-A723ED30256A}" destId="{A534C185-8CC1-4E4A-BDA9-B33684E0EC21}" srcOrd="0" destOrd="0" presId="urn:microsoft.com/office/officeart/2016/7/layout/RepeatingBendingProcessNew"/>
    <dgm:cxn modelId="{73D0C61C-4A64-4029-BD0C-12595FD9C51D}" type="presOf" srcId="{04CD18EF-0EFC-4123-A5EA-B7A14ACBFA1E}" destId="{21046EED-42CA-451B-87E3-136DE1E05E0D}" srcOrd="0" destOrd="0" presId="urn:microsoft.com/office/officeart/2016/7/layout/RepeatingBendingProcessNew"/>
    <dgm:cxn modelId="{2587B91D-0C22-47CE-94E3-0A9DC53E30B9}" type="presOf" srcId="{0B1B92DD-67B8-4128-82D7-5CC28B9F5D62}" destId="{CEDBCC82-0D08-4A1B-A0BA-E3EFCBB6F8DE}" srcOrd="0" destOrd="0" presId="urn:microsoft.com/office/officeart/2016/7/layout/RepeatingBendingProcessNew"/>
    <dgm:cxn modelId="{7A064829-222E-420A-99A3-7B42144E27A6}" srcId="{0B1B92DD-67B8-4128-82D7-5CC28B9F5D62}" destId="{04CD18EF-0EFC-4123-A5EA-B7A14ACBFA1E}" srcOrd="0" destOrd="0" parTransId="{562F43C1-658A-420C-9201-C874C1E656AA}" sibTransId="{EB8B75B3-8B97-4DC2-B801-2D46A054EBCD}"/>
    <dgm:cxn modelId="{FB6D172C-3762-4FE2-AA5A-3A6637DFBF3C}" srcId="{0B1B92DD-67B8-4128-82D7-5CC28B9F5D62}" destId="{F00C4D0D-7F24-45E0-91CE-2F54B2BD8DA4}" srcOrd="7" destOrd="0" parTransId="{C3CA2E61-257F-448A-A49C-A8FB12B8D857}" sibTransId="{F1E2A7AB-A839-472C-8023-CDA4458FFD0B}"/>
    <dgm:cxn modelId="{DBF8C530-604D-4849-9FCA-6AB153F8364B}" type="presOf" srcId="{91B98C68-C119-4E0F-A4EC-997433FA88AB}" destId="{470241B9-A0D2-4C41-8B21-C1933C682FE6}" srcOrd="1" destOrd="0" presId="urn:microsoft.com/office/officeart/2016/7/layout/RepeatingBendingProcessNew"/>
    <dgm:cxn modelId="{10F8463C-AA9A-400F-96E3-C56621230ADB}" srcId="{0B1B92DD-67B8-4128-82D7-5CC28B9F5D62}" destId="{6D3314E2-6A26-4D36-98B5-4FA6C18EAFA4}" srcOrd="3" destOrd="0" parTransId="{0D6763D2-E429-4B24-8FB7-A4DC75A14160}" sibTransId="{0C3ACD15-795C-4EB5-99ED-EBF39F93A018}"/>
    <dgm:cxn modelId="{8B9BBC61-1C6C-41B4-8042-E2CB4396128B}" type="presOf" srcId="{B53C4321-6415-4ABF-9066-CF192A77ADAB}" destId="{11B8A12E-807E-4FDF-BD29-11BAD9167F06}" srcOrd="0" destOrd="0" presId="urn:microsoft.com/office/officeart/2016/7/layout/RepeatingBendingProcessNew"/>
    <dgm:cxn modelId="{3552D447-4482-48E1-A7A0-3B1FBD2507EA}" srcId="{0B1B92DD-67B8-4128-82D7-5CC28B9F5D62}" destId="{CD8D05AD-0C82-4919-B570-884F24BB1FE7}" srcOrd="2" destOrd="0" parTransId="{29BC3C71-7B25-467D-8DE1-8DFBBE97158B}" sibTransId="{4CA7BD26-753E-4C06-AC89-F661FDAEE848}"/>
    <dgm:cxn modelId="{F7F03348-742E-42EB-A59C-B0D18E4B9156}" type="presOf" srcId="{F1E2A7AB-A839-472C-8023-CDA4458FFD0B}" destId="{46DD0641-1A9F-4BD6-861B-3E4B78FCF928}" srcOrd="0" destOrd="0" presId="urn:microsoft.com/office/officeart/2016/7/layout/RepeatingBendingProcessNew"/>
    <dgm:cxn modelId="{0FCEC648-8D84-46A1-B273-896921BB0515}" type="presOf" srcId="{67FA0572-9557-4A09-BFD2-38EF1BC4DD40}" destId="{13DF615E-05D5-45C4-A6F8-5142691C37F1}" srcOrd="0" destOrd="0" presId="urn:microsoft.com/office/officeart/2016/7/layout/RepeatingBendingProcessNew"/>
    <dgm:cxn modelId="{4884BE6D-141A-49FB-817C-B308C781D9E8}" type="presOf" srcId="{6E4F52A9-7758-4EF9-8F21-B788BE26A307}" destId="{41027492-4AE5-4E18-A9B2-784BF546BDDE}" srcOrd="0" destOrd="0" presId="urn:microsoft.com/office/officeart/2016/7/layout/RepeatingBendingProcessNew"/>
    <dgm:cxn modelId="{B7743072-CA77-47CA-948C-AD7CF9F4FC47}" type="presOf" srcId="{4A7E457D-1851-47D4-AE25-5BA8C3160517}" destId="{1865468A-C31D-4B93-9CDB-2B934649A816}" srcOrd="0" destOrd="0" presId="urn:microsoft.com/office/officeart/2016/7/layout/RepeatingBendingProcessNew"/>
    <dgm:cxn modelId="{D816DF52-8F1D-4945-84F0-E9C05871CB0B}" type="presOf" srcId="{6E4F52A9-7758-4EF9-8F21-B788BE26A307}" destId="{FD3B71B2-9E30-45DC-BCE7-B2F7283EADF7}" srcOrd="1" destOrd="0" presId="urn:microsoft.com/office/officeart/2016/7/layout/RepeatingBendingProcessNew"/>
    <dgm:cxn modelId="{C4C87273-71A6-48A6-A59F-3435466E997A}" type="presOf" srcId="{B53C4321-6415-4ABF-9066-CF192A77ADAB}" destId="{3074BBE4-E739-400D-ABA8-D98C4474DBD4}" srcOrd="1" destOrd="0" presId="urn:microsoft.com/office/officeart/2016/7/layout/RepeatingBendingProcessNew"/>
    <dgm:cxn modelId="{E7407276-3543-4878-8310-4BCAE97E6049}" type="presOf" srcId="{6B4C7C40-1915-46EC-A7C4-3456014FA8FE}" destId="{A50E91B6-27FF-4A08-A60A-F314D6A21630}" srcOrd="1" destOrd="0" presId="urn:microsoft.com/office/officeart/2016/7/layout/RepeatingBendingProcessNew"/>
    <dgm:cxn modelId="{9D885459-6917-471C-89E0-249E0B1CAF69}" type="presOf" srcId="{F420A8DA-5DC2-49BC-BB06-D913AD8E1C48}" destId="{12FBA481-9572-417C-BFC7-FCF7F00C751E}" srcOrd="0" destOrd="0" presId="urn:microsoft.com/office/officeart/2016/7/layout/RepeatingBendingProcessNew"/>
    <dgm:cxn modelId="{6E6E677B-D187-4C38-A2F0-1EE5BDE73B83}" type="presOf" srcId="{EB8B75B3-8B97-4DC2-B801-2D46A054EBCD}" destId="{B6D69B19-FA3E-4A46-9EA5-0912BA1B50CE}" srcOrd="0" destOrd="0" presId="urn:microsoft.com/office/officeart/2016/7/layout/RepeatingBendingProcessNew"/>
    <dgm:cxn modelId="{D02D1587-4A0F-40E6-B8D0-F4318C2224CA}" type="presOf" srcId="{6B4C7C40-1915-46EC-A7C4-3456014FA8FE}" destId="{875524A9-38B4-4C07-AD77-01F52849DB5B}" srcOrd="0" destOrd="0" presId="urn:microsoft.com/office/officeart/2016/7/layout/RepeatingBendingProcessNew"/>
    <dgm:cxn modelId="{94E87987-13C1-4D14-84F0-5C0BE99D191D}" srcId="{0B1B92DD-67B8-4128-82D7-5CC28B9F5D62}" destId="{6CAFF62D-1A81-4EC4-805B-04E62B940A74}" srcOrd="5" destOrd="0" parTransId="{11FFEE0A-D651-41B9-9829-1B69445165D0}" sibTransId="{91B98C68-C119-4E0F-A4EC-997433FA88AB}"/>
    <dgm:cxn modelId="{1A1DF588-27D7-459C-ABDE-3C323315FEBC}" type="presOf" srcId="{F00C4D0D-7F24-45E0-91CE-2F54B2BD8DA4}" destId="{BCD915F9-F86E-4B24-BE73-DE7A3AD0B584}" srcOrd="0" destOrd="0" presId="urn:microsoft.com/office/officeart/2016/7/layout/RepeatingBendingProcessNew"/>
    <dgm:cxn modelId="{6EED8B91-181B-4580-8ACC-7E38FCAF04E0}" type="presOf" srcId="{91B98C68-C119-4E0F-A4EC-997433FA88AB}" destId="{BA9A4608-3BC2-411F-A77D-5B07C3660900}" srcOrd="0" destOrd="0" presId="urn:microsoft.com/office/officeart/2016/7/layout/RepeatingBendingProcessNew"/>
    <dgm:cxn modelId="{24068995-CFEC-4B0C-B431-0667A84D83B6}" type="presOf" srcId="{0C3ACD15-795C-4EB5-99ED-EBF39F93A018}" destId="{B499EE39-FA00-4EC6-A2D1-DCB8610AE20C}" srcOrd="0" destOrd="0" presId="urn:microsoft.com/office/officeart/2016/7/layout/RepeatingBendingProcessNew"/>
    <dgm:cxn modelId="{7226B3A1-6138-46DB-9307-882E6011CFFC}" type="presOf" srcId="{4CA7BD26-753E-4C06-AC89-F661FDAEE848}" destId="{A4D90088-7FC7-434F-A308-0A201243A8E6}" srcOrd="1" destOrd="0" presId="urn:microsoft.com/office/officeart/2016/7/layout/RepeatingBendingProcessNew"/>
    <dgm:cxn modelId="{1588E3A7-B98F-4054-871F-EB300DAB2B43}" type="presOf" srcId="{5A42221D-681D-42CF-80DF-CC4283E23D46}" destId="{AD8C3248-E17F-412D-826B-A4C47DFD16B2}" srcOrd="0" destOrd="0" presId="urn:microsoft.com/office/officeart/2016/7/layout/RepeatingBendingProcessNew"/>
    <dgm:cxn modelId="{055B5DC2-128A-4AD5-B62E-068203309E5F}" srcId="{0B1B92DD-67B8-4128-82D7-5CC28B9F5D62}" destId="{67FA0572-9557-4A09-BFD2-38EF1BC4DD40}" srcOrd="4" destOrd="0" parTransId="{2AC7A38D-9FD8-412E-863D-D51F571B35F1}" sibTransId="{6B4C7C40-1915-46EC-A7C4-3456014FA8FE}"/>
    <dgm:cxn modelId="{115262C4-C9A2-4F06-8696-824A9161C78F}" type="presOf" srcId="{4CA7BD26-753E-4C06-AC89-F661FDAEE848}" destId="{CBE599CB-A906-419F-AA8A-3AA4B910CD28}" srcOrd="0" destOrd="0" presId="urn:microsoft.com/office/officeart/2016/7/layout/RepeatingBendingProcessNew"/>
    <dgm:cxn modelId="{E41DE7CA-AD92-4FF6-9FB9-FBFD847D22A6}" type="presOf" srcId="{6D3314E2-6A26-4D36-98B5-4FA6C18EAFA4}" destId="{90E34C61-A0F5-44CC-BD61-47A43CED5614}" srcOrd="0" destOrd="0" presId="urn:microsoft.com/office/officeart/2016/7/layout/RepeatingBendingProcessNew"/>
    <dgm:cxn modelId="{F7A639CD-0A76-4620-95F8-FEC2C414A420}" type="presOf" srcId="{E915618F-F845-4AD2-94C5-62E798748BCA}" destId="{DA0E1048-F741-423F-884B-164064F8517B}" srcOrd="0" destOrd="0" presId="urn:microsoft.com/office/officeart/2016/7/layout/RepeatingBendingProcessNew"/>
    <dgm:cxn modelId="{1597C3D5-2F15-496F-A3D6-EB1FA6D36119}" type="presOf" srcId="{6CAFF62D-1A81-4EC4-805B-04E62B940A74}" destId="{853E3F65-1454-4173-9D7D-77103312174E}" srcOrd="0" destOrd="0" presId="urn:microsoft.com/office/officeart/2016/7/layout/RepeatingBendingProcessNew"/>
    <dgm:cxn modelId="{D84B72DD-8657-4325-98CB-7A184B816021}" srcId="{0B1B92DD-67B8-4128-82D7-5CC28B9F5D62}" destId="{5A42221D-681D-42CF-80DF-CC4283E23D46}" srcOrd="6" destOrd="0" parTransId="{05AFD00D-06E8-4891-B33B-8C140C6972B1}" sibTransId="{6E4F52A9-7758-4EF9-8F21-B788BE26A307}"/>
    <dgm:cxn modelId="{D0B0E6E4-A5EC-4DAE-B6F3-811C595F08CE}" type="presOf" srcId="{F1E2A7AB-A839-472C-8023-CDA4458FFD0B}" destId="{3C3ED154-26F4-457D-B511-C1163395F7C5}" srcOrd="1" destOrd="0" presId="urn:microsoft.com/office/officeart/2016/7/layout/RepeatingBendingProcessNew"/>
    <dgm:cxn modelId="{ADF29AF5-77D0-4C42-B774-C38B80766A49}" srcId="{0B1B92DD-67B8-4128-82D7-5CC28B9F5D62}" destId="{068967AB-D79E-403B-8DC6-A723ED30256A}" srcOrd="1" destOrd="0" parTransId="{99296D49-A220-4076-9708-4758A1F49C4C}" sibTransId="{4A7E457D-1851-47D4-AE25-5BA8C3160517}"/>
    <dgm:cxn modelId="{20229EFA-460A-4099-9952-C7871FB463D2}" type="presOf" srcId="{EB8B75B3-8B97-4DC2-B801-2D46A054EBCD}" destId="{14799347-B5D2-4746-AEE2-D5C043C0245F}" srcOrd="1" destOrd="0" presId="urn:microsoft.com/office/officeart/2016/7/layout/RepeatingBendingProcessNew"/>
    <dgm:cxn modelId="{F285FAFD-BFCE-4F65-ADCA-976AAC525010}" type="presOf" srcId="{0C3ACD15-795C-4EB5-99ED-EBF39F93A018}" destId="{74123280-06E1-40DB-8F3C-33F13BA7CFA1}" srcOrd="1" destOrd="0" presId="urn:microsoft.com/office/officeart/2016/7/layout/RepeatingBendingProcessNew"/>
    <dgm:cxn modelId="{01816D5F-527E-4624-830C-612BB1FD69E7}" type="presParOf" srcId="{CEDBCC82-0D08-4A1B-A0BA-E3EFCBB6F8DE}" destId="{21046EED-42CA-451B-87E3-136DE1E05E0D}" srcOrd="0" destOrd="0" presId="urn:microsoft.com/office/officeart/2016/7/layout/RepeatingBendingProcessNew"/>
    <dgm:cxn modelId="{D963BE66-FF7B-42F3-8D8D-070F692DD8CE}" type="presParOf" srcId="{CEDBCC82-0D08-4A1B-A0BA-E3EFCBB6F8DE}" destId="{B6D69B19-FA3E-4A46-9EA5-0912BA1B50CE}" srcOrd="1" destOrd="0" presId="urn:microsoft.com/office/officeart/2016/7/layout/RepeatingBendingProcessNew"/>
    <dgm:cxn modelId="{282A69DD-C680-4580-A77A-EB7FEBE4C258}" type="presParOf" srcId="{B6D69B19-FA3E-4A46-9EA5-0912BA1B50CE}" destId="{14799347-B5D2-4746-AEE2-D5C043C0245F}" srcOrd="0" destOrd="0" presId="urn:microsoft.com/office/officeart/2016/7/layout/RepeatingBendingProcessNew"/>
    <dgm:cxn modelId="{55A479C8-DFEB-497D-AF6A-A82A1B995A4A}" type="presParOf" srcId="{CEDBCC82-0D08-4A1B-A0BA-E3EFCBB6F8DE}" destId="{A534C185-8CC1-4E4A-BDA9-B33684E0EC21}" srcOrd="2" destOrd="0" presId="urn:microsoft.com/office/officeart/2016/7/layout/RepeatingBendingProcessNew"/>
    <dgm:cxn modelId="{828BE49A-9D3A-4672-9773-FEBAEAB3D119}" type="presParOf" srcId="{CEDBCC82-0D08-4A1B-A0BA-E3EFCBB6F8DE}" destId="{1865468A-C31D-4B93-9CDB-2B934649A816}" srcOrd="3" destOrd="0" presId="urn:microsoft.com/office/officeart/2016/7/layout/RepeatingBendingProcessNew"/>
    <dgm:cxn modelId="{4C6BF95F-A800-423E-A180-8E7759CD3A15}" type="presParOf" srcId="{1865468A-C31D-4B93-9CDB-2B934649A816}" destId="{33BD4258-B03C-4250-8318-B79F31D0A284}" srcOrd="0" destOrd="0" presId="urn:microsoft.com/office/officeart/2016/7/layout/RepeatingBendingProcessNew"/>
    <dgm:cxn modelId="{A03FA1DE-5C27-4146-9256-9110B4F68479}" type="presParOf" srcId="{CEDBCC82-0D08-4A1B-A0BA-E3EFCBB6F8DE}" destId="{B296F4D0-66C0-43F4-BC95-7EDF49DB1B6B}" srcOrd="4" destOrd="0" presId="urn:microsoft.com/office/officeart/2016/7/layout/RepeatingBendingProcessNew"/>
    <dgm:cxn modelId="{1F6F0F8E-10E8-44DD-99EA-37C114F38308}" type="presParOf" srcId="{CEDBCC82-0D08-4A1B-A0BA-E3EFCBB6F8DE}" destId="{CBE599CB-A906-419F-AA8A-3AA4B910CD28}" srcOrd="5" destOrd="0" presId="urn:microsoft.com/office/officeart/2016/7/layout/RepeatingBendingProcessNew"/>
    <dgm:cxn modelId="{E683F83F-2F38-4F94-BB87-641136D3B2F4}" type="presParOf" srcId="{CBE599CB-A906-419F-AA8A-3AA4B910CD28}" destId="{A4D90088-7FC7-434F-A308-0A201243A8E6}" srcOrd="0" destOrd="0" presId="urn:microsoft.com/office/officeart/2016/7/layout/RepeatingBendingProcessNew"/>
    <dgm:cxn modelId="{064FAA14-A3BB-47F4-9300-FA4D0E478CC5}" type="presParOf" srcId="{CEDBCC82-0D08-4A1B-A0BA-E3EFCBB6F8DE}" destId="{90E34C61-A0F5-44CC-BD61-47A43CED5614}" srcOrd="6" destOrd="0" presId="urn:microsoft.com/office/officeart/2016/7/layout/RepeatingBendingProcessNew"/>
    <dgm:cxn modelId="{4AAA535C-931E-4D42-8848-D998D9A463FE}" type="presParOf" srcId="{CEDBCC82-0D08-4A1B-A0BA-E3EFCBB6F8DE}" destId="{B499EE39-FA00-4EC6-A2D1-DCB8610AE20C}" srcOrd="7" destOrd="0" presId="urn:microsoft.com/office/officeart/2016/7/layout/RepeatingBendingProcessNew"/>
    <dgm:cxn modelId="{123BD1F4-BB18-4B7E-B692-CEE9279AA7B0}" type="presParOf" srcId="{B499EE39-FA00-4EC6-A2D1-DCB8610AE20C}" destId="{74123280-06E1-40DB-8F3C-33F13BA7CFA1}" srcOrd="0" destOrd="0" presId="urn:microsoft.com/office/officeart/2016/7/layout/RepeatingBendingProcessNew"/>
    <dgm:cxn modelId="{8CA631C3-2BD0-462D-B979-132D6ACB7086}" type="presParOf" srcId="{CEDBCC82-0D08-4A1B-A0BA-E3EFCBB6F8DE}" destId="{13DF615E-05D5-45C4-A6F8-5142691C37F1}" srcOrd="8" destOrd="0" presId="urn:microsoft.com/office/officeart/2016/7/layout/RepeatingBendingProcessNew"/>
    <dgm:cxn modelId="{43D868E6-D360-493F-83BC-5E41D4F4A57B}" type="presParOf" srcId="{CEDBCC82-0D08-4A1B-A0BA-E3EFCBB6F8DE}" destId="{875524A9-38B4-4C07-AD77-01F52849DB5B}" srcOrd="9" destOrd="0" presId="urn:microsoft.com/office/officeart/2016/7/layout/RepeatingBendingProcessNew"/>
    <dgm:cxn modelId="{9ED5F2CB-854E-4695-8F42-9D58FEA2CFE7}" type="presParOf" srcId="{875524A9-38B4-4C07-AD77-01F52849DB5B}" destId="{A50E91B6-27FF-4A08-A60A-F314D6A21630}" srcOrd="0" destOrd="0" presId="urn:microsoft.com/office/officeart/2016/7/layout/RepeatingBendingProcessNew"/>
    <dgm:cxn modelId="{FF248549-DF73-4BF9-A71F-17EF2F5CFAE0}" type="presParOf" srcId="{CEDBCC82-0D08-4A1B-A0BA-E3EFCBB6F8DE}" destId="{853E3F65-1454-4173-9D7D-77103312174E}" srcOrd="10" destOrd="0" presId="urn:microsoft.com/office/officeart/2016/7/layout/RepeatingBendingProcessNew"/>
    <dgm:cxn modelId="{D1C8430E-544C-4634-9EC4-19B7367E2E8C}" type="presParOf" srcId="{CEDBCC82-0D08-4A1B-A0BA-E3EFCBB6F8DE}" destId="{BA9A4608-3BC2-411F-A77D-5B07C3660900}" srcOrd="11" destOrd="0" presId="urn:microsoft.com/office/officeart/2016/7/layout/RepeatingBendingProcessNew"/>
    <dgm:cxn modelId="{3C4C1485-EBD3-41D9-8DD1-D8096D2D9902}" type="presParOf" srcId="{BA9A4608-3BC2-411F-A77D-5B07C3660900}" destId="{470241B9-A0D2-4C41-8B21-C1933C682FE6}" srcOrd="0" destOrd="0" presId="urn:microsoft.com/office/officeart/2016/7/layout/RepeatingBendingProcessNew"/>
    <dgm:cxn modelId="{6E1C005E-B45A-4852-8033-84E2289FF2DE}" type="presParOf" srcId="{CEDBCC82-0D08-4A1B-A0BA-E3EFCBB6F8DE}" destId="{AD8C3248-E17F-412D-826B-A4C47DFD16B2}" srcOrd="12" destOrd="0" presId="urn:microsoft.com/office/officeart/2016/7/layout/RepeatingBendingProcessNew"/>
    <dgm:cxn modelId="{31ABCA6D-4BDC-49CC-98A5-D91DDC17D263}" type="presParOf" srcId="{CEDBCC82-0D08-4A1B-A0BA-E3EFCBB6F8DE}" destId="{41027492-4AE5-4E18-A9B2-784BF546BDDE}" srcOrd="13" destOrd="0" presId="urn:microsoft.com/office/officeart/2016/7/layout/RepeatingBendingProcessNew"/>
    <dgm:cxn modelId="{ADB167E4-D527-4150-9041-89F2A99B498D}" type="presParOf" srcId="{41027492-4AE5-4E18-A9B2-784BF546BDDE}" destId="{FD3B71B2-9E30-45DC-BCE7-B2F7283EADF7}" srcOrd="0" destOrd="0" presId="urn:microsoft.com/office/officeart/2016/7/layout/RepeatingBendingProcessNew"/>
    <dgm:cxn modelId="{BCD7464E-4ABD-476D-B525-A33512EED9DD}" type="presParOf" srcId="{CEDBCC82-0D08-4A1B-A0BA-E3EFCBB6F8DE}" destId="{BCD915F9-F86E-4B24-BE73-DE7A3AD0B584}" srcOrd="14" destOrd="0" presId="urn:microsoft.com/office/officeart/2016/7/layout/RepeatingBendingProcessNew"/>
    <dgm:cxn modelId="{E2CA9B11-F074-4D82-A920-248C7BB399EA}" type="presParOf" srcId="{CEDBCC82-0D08-4A1B-A0BA-E3EFCBB6F8DE}" destId="{46DD0641-1A9F-4BD6-861B-3E4B78FCF928}" srcOrd="15" destOrd="0" presId="urn:microsoft.com/office/officeart/2016/7/layout/RepeatingBendingProcessNew"/>
    <dgm:cxn modelId="{56370978-41B6-4E8D-AE2B-FA86519BF519}" type="presParOf" srcId="{46DD0641-1A9F-4BD6-861B-3E4B78FCF928}" destId="{3C3ED154-26F4-457D-B511-C1163395F7C5}" srcOrd="0" destOrd="0" presId="urn:microsoft.com/office/officeart/2016/7/layout/RepeatingBendingProcessNew"/>
    <dgm:cxn modelId="{F005CD46-3DC1-4108-85BF-6E0F8EE8012F}" type="presParOf" srcId="{CEDBCC82-0D08-4A1B-A0BA-E3EFCBB6F8DE}" destId="{12FBA481-9572-417C-BFC7-FCF7F00C751E}" srcOrd="16" destOrd="0" presId="urn:microsoft.com/office/officeart/2016/7/layout/RepeatingBendingProcessNew"/>
    <dgm:cxn modelId="{6B85F6C7-5F44-4D21-8CBB-6666A717F069}" type="presParOf" srcId="{CEDBCC82-0D08-4A1B-A0BA-E3EFCBB6F8DE}" destId="{11B8A12E-807E-4FDF-BD29-11BAD9167F06}" srcOrd="17" destOrd="0" presId="urn:microsoft.com/office/officeart/2016/7/layout/RepeatingBendingProcessNew"/>
    <dgm:cxn modelId="{0B23ACA8-0532-42C6-B3A7-436E1B4CCD62}" type="presParOf" srcId="{11B8A12E-807E-4FDF-BD29-11BAD9167F06}" destId="{3074BBE4-E739-400D-ABA8-D98C4474DBD4}" srcOrd="0" destOrd="0" presId="urn:microsoft.com/office/officeart/2016/7/layout/RepeatingBendingProcessNew"/>
    <dgm:cxn modelId="{2F207CE7-D147-450F-81CD-7744622086DE}" type="presParOf" srcId="{CEDBCC82-0D08-4A1B-A0BA-E3EFCBB6F8DE}" destId="{DA0E1048-F741-423F-884B-164064F8517B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BA9556-2EBD-4FB4-824D-E9CE0306BB2C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6C16A2-D4F1-49B9-89A6-8CBE00A2B8AC}">
      <dgm:prSet/>
      <dgm:spPr/>
      <dgm:t>
        <a:bodyPr/>
        <a:lstStyle/>
        <a:p>
          <a:r>
            <a:rPr lang="es-MX"/>
            <a:t>• Modelo base: ResNet18 pre-entrenada en ImageNet.</a:t>
          </a:r>
          <a:endParaRPr lang="en-US"/>
        </a:p>
      </dgm:t>
    </dgm:pt>
    <dgm:pt modelId="{60780AE2-5B4A-4536-80B2-458126F0E0A6}" type="parTrans" cxnId="{2EBD50CD-9FC5-4D04-AA5C-1694EB098ED0}">
      <dgm:prSet/>
      <dgm:spPr/>
      <dgm:t>
        <a:bodyPr/>
        <a:lstStyle/>
        <a:p>
          <a:endParaRPr lang="en-US"/>
        </a:p>
      </dgm:t>
    </dgm:pt>
    <dgm:pt modelId="{3BBF77FC-1DB5-4794-91DC-A6BEFB132897}" type="sibTrans" cxnId="{2EBD50CD-9FC5-4D04-AA5C-1694EB098ED0}">
      <dgm:prSet/>
      <dgm:spPr/>
      <dgm:t>
        <a:bodyPr/>
        <a:lstStyle/>
        <a:p>
          <a:endParaRPr lang="en-US"/>
        </a:p>
      </dgm:t>
    </dgm:pt>
    <dgm:pt modelId="{5CB2BBFA-9096-4B9A-A8BE-333DABEAC238}">
      <dgm:prSet/>
      <dgm:spPr/>
      <dgm:t>
        <a:bodyPr/>
        <a:lstStyle/>
        <a:p>
          <a:r>
            <a:rPr lang="es-MX"/>
            <a:t>• Ajuste para el problema:</a:t>
          </a:r>
          <a:endParaRPr lang="en-US"/>
        </a:p>
      </dgm:t>
    </dgm:pt>
    <dgm:pt modelId="{8B5E23E3-551E-4C7A-A960-7C84B0DC4304}" type="parTrans" cxnId="{F6EB96C3-8D19-4713-8E0D-F34E097C78C2}">
      <dgm:prSet/>
      <dgm:spPr/>
      <dgm:t>
        <a:bodyPr/>
        <a:lstStyle/>
        <a:p>
          <a:endParaRPr lang="en-US"/>
        </a:p>
      </dgm:t>
    </dgm:pt>
    <dgm:pt modelId="{5F3316C5-8C0E-4BA1-82F0-BBC2DF8627FD}" type="sibTrans" cxnId="{F6EB96C3-8D19-4713-8E0D-F34E097C78C2}">
      <dgm:prSet/>
      <dgm:spPr/>
      <dgm:t>
        <a:bodyPr/>
        <a:lstStyle/>
        <a:p>
          <a:endParaRPr lang="en-US"/>
        </a:p>
      </dgm:t>
    </dgm:pt>
    <dgm:pt modelId="{C3CA601F-6ED2-4448-BA9E-E8172348DDDE}">
      <dgm:prSet/>
      <dgm:spPr/>
      <dgm:t>
        <a:bodyPr/>
        <a:lstStyle/>
        <a:p>
          <a:r>
            <a:rPr lang="es-MX"/>
            <a:t>– Se reemplaza la capa fully-connected final para producir 2 logits (2 clases).</a:t>
          </a:r>
          <a:endParaRPr lang="en-US"/>
        </a:p>
      </dgm:t>
    </dgm:pt>
    <dgm:pt modelId="{C439ACC5-1064-4F17-BEE9-980B46352C68}" type="parTrans" cxnId="{CC6FB694-797A-48D0-98BD-ECF3C533A73C}">
      <dgm:prSet/>
      <dgm:spPr/>
      <dgm:t>
        <a:bodyPr/>
        <a:lstStyle/>
        <a:p>
          <a:endParaRPr lang="en-US"/>
        </a:p>
      </dgm:t>
    </dgm:pt>
    <dgm:pt modelId="{98CC64D8-AEBF-453A-A261-C86F6E72034A}" type="sibTrans" cxnId="{CC6FB694-797A-48D0-98BD-ECF3C533A73C}">
      <dgm:prSet/>
      <dgm:spPr/>
      <dgm:t>
        <a:bodyPr/>
        <a:lstStyle/>
        <a:p>
          <a:endParaRPr lang="en-US"/>
        </a:p>
      </dgm:t>
    </dgm:pt>
    <dgm:pt modelId="{B73EC6B4-ECD0-4796-A810-2E6DB4C09FAF}">
      <dgm:prSet/>
      <dgm:spPr/>
      <dgm:t>
        <a:bodyPr/>
        <a:lstStyle/>
        <a:p>
          <a:r>
            <a:rPr lang="es-MX"/>
            <a:t>• Detalles de entrenamiento (en Kaggle con GPU):</a:t>
          </a:r>
          <a:endParaRPr lang="en-US"/>
        </a:p>
      </dgm:t>
    </dgm:pt>
    <dgm:pt modelId="{7DD3B0D2-25A9-4EF5-8CD6-7D37B2568ED3}" type="parTrans" cxnId="{4DD63BDA-FAA4-450A-A39F-7785005026E6}">
      <dgm:prSet/>
      <dgm:spPr/>
      <dgm:t>
        <a:bodyPr/>
        <a:lstStyle/>
        <a:p>
          <a:endParaRPr lang="en-US"/>
        </a:p>
      </dgm:t>
    </dgm:pt>
    <dgm:pt modelId="{FF8E35FF-79B6-4B56-A26D-710C96700349}" type="sibTrans" cxnId="{4DD63BDA-FAA4-450A-A39F-7785005026E6}">
      <dgm:prSet/>
      <dgm:spPr/>
      <dgm:t>
        <a:bodyPr/>
        <a:lstStyle/>
        <a:p>
          <a:endParaRPr lang="en-US"/>
        </a:p>
      </dgm:t>
    </dgm:pt>
    <dgm:pt modelId="{CB0C6A0D-E6DE-45D5-9262-51F56CB59F18}">
      <dgm:prSet/>
      <dgm:spPr/>
      <dgm:t>
        <a:bodyPr/>
        <a:lstStyle/>
        <a:p>
          <a:r>
            <a:rPr lang="es-MX" dirty="0"/>
            <a:t>– Optimización: [Adam / SGD + </a:t>
          </a:r>
          <a:r>
            <a:rPr lang="es-MX" dirty="0" err="1"/>
            <a:t>momentum</a:t>
          </a:r>
          <a:r>
            <a:rPr lang="es-MX" dirty="0"/>
            <a:t>]).</a:t>
          </a:r>
          <a:endParaRPr lang="en-US" dirty="0"/>
        </a:p>
      </dgm:t>
    </dgm:pt>
    <dgm:pt modelId="{A1992A66-62A0-4056-A3B5-54ABC4991D6A}" type="parTrans" cxnId="{33FBEF05-D94F-4ED8-9765-10F731A6E813}">
      <dgm:prSet/>
      <dgm:spPr/>
      <dgm:t>
        <a:bodyPr/>
        <a:lstStyle/>
        <a:p>
          <a:endParaRPr lang="en-US"/>
        </a:p>
      </dgm:t>
    </dgm:pt>
    <dgm:pt modelId="{6281CB33-395B-4DD0-9FA4-A4AB34B094FD}" type="sibTrans" cxnId="{33FBEF05-D94F-4ED8-9765-10F731A6E813}">
      <dgm:prSet/>
      <dgm:spPr/>
      <dgm:t>
        <a:bodyPr/>
        <a:lstStyle/>
        <a:p>
          <a:endParaRPr lang="en-US"/>
        </a:p>
      </dgm:t>
    </dgm:pt>
    <dgm:pt modelId="{A96D4587-7E2B-4B45-857B-DC49FEFD8EA2}">
      <dgm:prSet/>
      <dgm:spPr/>
      <dgm:t>
        <a:bodyPr/>
        <a:lstStyle/>
        <a:p>
          <a:r>
            <a:rPr lang="es-MX" dirty="0"/>
            <a:t>– Número de épocas: [12].</a:t>
          </a:r>
          <a:endParaRPr lang="en-US" dirty="0"/>
        </a:p>
      </dgm:t>
    </dgm:pt>
    <dgm:pt modelId="{6AE0E202-F890-430C-9E34-E6276C6E2BA6}" type="parTrans" cxnId="{943ECBB1-E7F6-44D5-A85C-D8AE6D9D357D}">
      <dgm:prSet/>
      <dgm:spPr/>
      <dgm:t>
        <a:bodyPr/>
        <a:lstStyle/>
        <a:p>
          <a:endParaRPr lang="en-US"/>
        </a:p>
      </dgm:t>
    </dgm:pt>
    <dgm:pt modelId="{9B38827F-6CC3-4EDA-80DA-23633C5C31C5}" type="sibTrans" cxnId="{943ECBB1-E7F6-44D5-A85C-D8AE6D9D357D}">
      <dgm:prSet/>
      <dgm:spPr/>
      <dgm:t>
        <a:bodyPr/>
        <a:lstStyle/>
        <a:p>
          <a:endParaRPr lang="en-US"/>
        </a:p>
      </dgm:t>
    </dgm:pt>
    <dgm:pt modelId="{1DC83BE3-80FC-4F0F-A510-C4C43AFB0CE6}">
      <dgm:prSet/>
      <dgm:spPr/>
      <dgm:t>
        <a:bodyPr/>
        <a:lstStyle/>
        <a:p>
          <a:r>
            <a:rPr lang="es-MX" dirty="0"/>
            <a:t>– Función de pérdida: Cross-</a:t>
          </a:r>
          <a:r>
            <a:rPr lang="es-MX" dirty="0" err="1"/>
            <a:t>Entropy</a:t>
          </a:r>
          <a:r>
            <a:rPr lang="es-MX" dirty="0"/>
            <a:t> </a:t>
          </a:r>
          <a:r>
            <a:rPr lang="es-MX" dirty="0" err="1"/>
            <a:t>Loss</a:t>
          </a:r>
          <a:r>
            <a:rPr lang="es-MX" dirty="0"/>
            <a:t>.</a:t>
          </a:r>
          <a:endParaRPr lang="en-US" dirty="0"/>
        </a:p>
      </dgm:t>
    </dgm:pt>
    <dgm:pt modelId="{5E86C55F-BE77-44C5-8CDF-66ABAC625F97}" type="parTrans" cxnId="{012DDE09-89C8-4C4B-B760-4EAACF969CB7}">
      <dgm:prSet/>
      <dgm:spPr/>
      <dgm:t>
        <a:bodyPr/>
        <a:lstStyle/>
        <a:p>
          <a:endParaRPr lang="en-US"/>
        </a:p>
      </dgm:t>
    </dgm:pt>
    <dgm:pt modelId="{FE2F878F-5BFB-4677-BB54-E0C3381E953D}" type="sibTrans" cxnId="{012DDE09-89C8-4C4B-B760-4EAACF969CB7}">
      <dgm:prSet/>
      <dgm:spPr/>
      <dgm:t>
        <a:bodyPr/>
        <a:lstStyle/>
        <a:p>
          <a:endParaRPr lang="en-US"/>
        </a:p>
      </dgm:t>
    </dgm:pt>
    <dgm:pt modelId="{32409654-A4E5-40F1-B7A0-D6B187CA00DB}">
      <dgm:prSet/>
      <dgm:spPr/>
      <dgm:t>
        <a:bodyPr/>
        <a:lstStyle/>
        <a:p>
          <a:r>
            <a:rPr lang="es-MX" dirty="0"/>
            <a:t>• Métricas registradas:</a:t>
          </a:r>
          <a:endParaRPr lang="en-US" dirty="0"/>
        </a:p>
      </dgm:t>
    </dgm:pt>
    <dgm:pt modelId="{0867B335-0BFF-469A-8538-DA106ECBAF11}" type="parTrans" cxnId="{AF876D41-8FCE-46FB-9DA3-8519CD5D2961}">
      <dgm:prSet/>
      <dgm:spPr/>
      <dgm:t>
        <a:bodyPr/>
        <a:lstStyle/>
        <a:p>
          <a:endParaRPr lang="en-US"/>
        </a:p>
      </dgm:t>
    </dgm:pt>
    <dgm:pt modelId="{ED2CD962-A939-4C95-889B-E48FA643FEFB}" type="sibTrans" cxnId="{AF876D41-8FCE-46FB-9DA3-8519CD5D2961}">
      <dgm:prSet/>
      <dgm:spPr/>
      <dgm:t>
        <a:bodyPr/>
        <a:lstStyle/>
        <a:p>
          <a:endParaRPr lang="en-US"/>
        </a:p>
      </dgm:t>
    </dgm:pt>
    <dgm:pt modelId="{B9448059-8B96-4341-B40B-2F07DADD8F0E}">
      <dgm:prSet/>
      <dgm:spPr/>
      <dgm:t>
        <a:bodyPr/>
        <a:lstStyle/>
        <a:p>
          <a:r>
            <a:rPr lang="es-MX" dirty="0"/>
            <a:t>– </a:t>
          </a:r>
          <a:r>
            <a:rPr lang="es-MX" dirty="0" err="1"/>
            <a:t>Accuracy</a:t>
          </a:r>
          <a:r>
            <a:rPr lang="es-MX" dirty="0"/>
            <a:t> en entrenamiento y validación.</a:t>
          </a:r>
          <a:endParaRPr lang="en-US" dirty="0"/>
        </a:p>
      </dgm:t>
    </dgm:pt>
    <dgm:pt modelId="{23A07B37-DB87-43D9-9B89-7C5693418440}" type="parTrans" cxnId="{A2555406-5417-4A85-82DE-400547C482C6}">
      <dgm:prSet/>
      <dgm:spPr/>
      <dgm:t>
        <a:bodyPr/>
        <a:lstStyle/>
        <a:p>
          <a:endParaRPr lang="en-US"/>
        </a:p>
      </dgm:t>
    </dgm:pt>
    <dgm:pt modelId="{B2C567E2-7747-4D2F-91BF-F72773D0782D}" type="sibTrans" cxnId="{A2555406-5417-4A85-82DE-400547C482C6}">
      <dgm:prSet/>
      <dgm:spPr/>
      <dgm:t>
        <a:bodyPr/>
        <a:lstStyle/>
        <a:p>
          <a:endParaRPr lang="en-US"/>
        </a:p>
      </dgm:t>
    </dgm:pt>
    <dgm:pt modelId="{D44FFC9D-33C2-4683-B180-B214DC3709D8}">
      <dgm:prSet/>
      <dgm:spPr/>
      <dgm:t>
        <a:bodyPr/>
        <a:lstStyle/>
        <a:p>
          <a:r>
            <a:rPr lang="es-MX" dirty="0"/>
            <a:t>– Evolución de la pérdida (</a:t>
          </a:r>
          <a:r>
            <a:rPr lang="es-MX" dirty="0" err="1"/>
            <a:t>loss</a:t>
          </a:r>
          <a:r>
            <a:rPr lang="es-MX" dirty="0"/>
            <a:t>) por época.</a:t>
          </a:r>
          <a:endParaRPr lang="en-US" dirty="0"/>
        </a:p>
      </dgm:t>
    </dgm:pt>
    <dgm:pt modelId="{EBC2E559-BE1B-4142-A1C7-E05E557A7373}" type="parTrans" cxnId="{8A904948-35E6-402C-88DF-95B02C814F80}">
      <dgm:prSet/>
      <dgm:spPr/>
      <dgm:t>
        <a:bodyPr/>
        <a:lstStyle/>
        <a:p>
          <a:endParaRPr lang="en-US"/>
        </a:p>
      </dgm:t>
    </dgm:pt>
    <dgm:pt modelId="{41D55349-C597-4D98-A490-EF0F4BA7D8EC}" type="sibTrans" cxnId="{8A904948-35E6-402C-88DF-95B02C814F80}">
      <dgm:prSet/>
      <dgm:spPr/>
      <dgm:t>
        <a:bodyPr/>
        <a:lstStyle/>
        <a:p>
          <a:endParaRPr lang="en-US"/>
        </a:p>
      </dgm:t>
    </dgm:pt>
    <dgm:pt modelId="{DFDA7AC4-251E-4B0F-A2A6-F40C500A90D7}">
      <dgm:prSet/>
      <dgm:spPr/>
      <dgm:t>
        <a:bodyPr/>
        <a:lstStyle/>
        <a:p>
          <a:r>
            <a:rPr lang="es-MX" dirty="0"/>
            <a:t>– Matriz de confusión en el conjunto de validación/test.</a:t>
          </a:r>
          <a:endParaRPr lang="en-US" dirty="0"/>
        </a:p>
      </dgm:t>
    </dgm:pt>
    <dgm:pt modelId="{DB6646A4-171D-459B-A555-67B1F50B4742}" type="parTrans" cxnId="{72F2D663-57FC-406F-B182-1D38FE630A4B}">
      <dgm:prSet/>
      <dgm:spPr/>
      <dgm:t>
        <a:bodyPr/>
        <a:lstStyle/>
        <a:p>
          <a:endParaRPr lang="en-US"/>
        </a:p>
      </dgm:t>
    </dgm:pt>
    <dgm:pt modelId="{51C2132D-0CA3-4A6C-BCCC-D2267FAE7576}" type="sibTrans" cxnId="{72F2D663-57FC-406F-B182-1D38FE630A4B}">
      <dgm:prSet/>
      <dgm:spPr/>
      <dgm:t>
        <a:bodyPr/>
        <a:lstStyle/>
        <a:p>
          <a:endParaRPr lang="en-US"/>
        </a:p>
      </dgm:t>
    </dgm:pt>
    <dgm:pt modelId="{F826E10F-8662-43AE-AC19-1A849F31A13C}" type="pres">
      <dgm:prSet presAssocID="{50BA9556-2EBD-4FB4-824D-E9CE0306BB2C}" presName="linear" presStyleCnt="0">
        <dgm:presLayoutVars>
          <dgm:animLvl val="lvl"/>
          <dgm:resizeHandles val="exact"/>
        </dgm:presLayoutVars>
      </dgm:prSet>
      <dgm:spPr/>
    </dgm:pt>
    <dgm:pt modelId="{A98C5054-A800-424E-9B22-C147EA45E1A0}" type="pres">
      <dgm:prSet presAssocID="{886C16A2-D4F1-49B9-89A6-8CBE00A2B8AC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7184A849-F5FC-489A-8CC2-1DF0FE5566C0}" type="pres">
      <dgm:prSet presAssocID="{3BBF77FC-1DB5-4794-91DC-A6BEFB132897}" presName="spacer" presStyleCnt="0"/>
      <dgm:spPr/>
    </dgm:pt>
    <dgm:pt modelId="{5776C0BE-92B9-40C6-8FAF-5F1AAF399DC3}" type="pres">
      <dgm:prSet presAssocID="{5CB2BBFA-9096-4B9A-A8BE-333DABEAC238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E605BD44-BA44-454B-B39F-89935C1A4302}" type="pres">
      <dgm:prSet presAssocID="{5F3316C5-8C0E-4BA1-82F0-BBC2DF8627FD}" presName="spacer" presStyleCnt="0"/>
      <dgm:spPr/>
    </dgm:pt>
    <dgm:pt modelId="{4E3B66FA-92CA-46E6-946E-9448F786A1B5}" type="pres">
      <dgm:prSet presAssocID="{C3CA601F-6ED2-4448-BA9E-E8172348DDDE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FA8BEDAA-7F3C-4CCD-85E6-57AFCD7B95D1}" type="pres">
      <dgm:prSet presAssocID="{98CC64D8-AEBF-453A-A261-C86F6E72034A}" presName="spacer" presStyleCnt="0"/>
      <dgm:spPr/>
    </dgm:pt>
    <dgm:pt modelId="{AB07C1E6-AF37-4148-9B66-52B57A4E823C}" type="pres">
      <dgm:prSet presAssocID="{B73EC6B4-ECD0-4796-A810-2E6DB4C09FAF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00D7EF94-661E-4988-B4A0-D27DC78A5882}" type="pres">
      <dgm:prSet presAssocID="{FF8E35FF-79B6-4B56-A26D-710C96700349}" presName="spacer" presStyleCnt="0"/>
      <dgm:spPr/>
    </dgm:pt>
    <dgm:pt modelId="{16A65752-2025-41F7-90CD-59437CF02940}" type="pres">
      <dgm:prSet presAssocID="{CB0C6A0D-E6DE-45D5-9262-51F56CB59F18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3C2300DF-0538-4182-9C3E-90479B02BF9D}" type="pres">
      <dgm:prSet presAssocID="{6281CB33-395B-4DD0-9FA4-A4AB34B094FD}" presName="spacer" presStyleCnt="0"/>
      <dgm:spPr/>
    </dgm:pt>
    <dgm:pt modelId="{0591EC1A-1872-484B-81D2-F1472DDF4C82}" type="pres">
      <dgm:prSet presAssocID="{A96D4587-7E2B-4B45-857B-DC49FEFD8EA2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51C010E9-777A-49B1-BEA9-17AF1C392DC9}" type="pres">
      <dgm:prSet presAssocID="{9B38827F-6CC3-4EDA-80DA-23633C5C31C5}" presName="spacer" presStyleCnt="0"/>
      <dgm:spPr/>
    </dgm:pt>
    <dgm:pt modelId="{10D4F5E0-E9A3-4B00-9473-8C3336CD2286}" type="pres">
      <dgm:prSet presAssocID="{1DC83BE3-80FC-4F0F-A510-C4C43AFB0CE6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B28F8E0A-458D-4E09-B82B-9EADBD1F53A2}" type="pres">
      <dgm:prSet presAssocID="{FE2F878F-5BFB-4677-BB54-E0C3381E953D}" presName="spacer" presStyleCnt="0"/>
      <dgm:spPr/>
    </dgm:pt>
    <dgm:pt modelId="{2A194C52-D045-4986-9561-6A1E2B17DDF7}" type="pres">
      <dgm:prSet presAssocID="{32409654-A4E5-40F1-B7A0-D6B187CA00DB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85EC303B-A93D-4460-81C6-06615854F0D7}" type="pres">
      <dgm:prSet presAssocID="{ED2CD962-A939-4C95-889B-E48FA643FEFB}" presName="spacer" presStyleCnt="0"/>
      <dgm:spPr/>
    </dgm:pt>
    <dgm:pt modelId="{121B40D5-6890-4835-BCBC-3972C9A9E063}" type="pres">
      <dgm:prSet presAssocID="{B9448059-8B96-4341-B40B-2F07DADD8F0E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5E6B734C-0769-485A-BE07-AAEEC2D573D5}" type="pres">
      <dgm:prSet presAssocID="{B2C567E2-7747-4D2F-91BF-F72773D0782D}" presName="spacer" presStyleCnt="0"/>
      <dgm:spPr/>
    </dgm:pt>
    <dgm:pt modelId="{F84CB1DE-177A-43B7-B660-88E5C1B002EA}" type="pres">
      <dgm:prSet presAssocID="{D44FFC9D-33C2-4683-B180-B214DC3709D8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EA3C55E3-3DF3-4C41-A4E4-F75A48E01029}" type="pres">
      <dgm:prSet presAssocID="{41D55349-C597-4D98-A490-EF0F4BA7D8EC}" presName="spacer" presStyleCnt="0"/>
      <dgm:spPr/>
    </dgm:pt>
    <dgm:pt modelId="{1CDEAAB4-5E2C-454A-9985-D14B861E37AC}" type="pres">
      <dgm:prSet presAssocID="{DFDA7AC4-251E-4B0F-A2A6-F40C500A90D7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33FBEF05-D94F-4ED8-9765-10F731A6E813}" srcId="{50BA9556-2EBD-4FB4-824D-E9CE0306BB2C}" destId="{CB0C6A0D-E6DE-45D5-9262-51F56CB59F18}" srcOrd="4" destOrd="0" parTransId="{A1992A66-62A0-4056-A3B5-54ABC4991D6A}" sibTransId="{6281CB33-395B-4DD0-9FA4-A4AB34B094FD}"/>
    <dgm:cxn modelId="{A2555406-5417-4A85-82DE-400547C482C6}" srcId="{50BA9556-2EBD-4FB4-824D-E9CE0306BB2C}" destId="{B9448059-8B96-4341-B40B-2F07DADD8F0E}" srcOrd="8" destOrd="0" parTransId="{23A07B37-DB87-43D9-9B89-7C5693418440}" sibTransId="{B2C567E2-7747-4D2F-91BF-F72773D0782D}"/>
    <dgm:cxn modelId="{012DDE09-89C8-4C4B-B760-4EAACF969CB7}" srcId="{50BA9556-2EBD-4FB4-824D-E9CE0306BB2C}" destId="{1DC83BE3-80FC-4F0F-A510-C4C43AFB0CE6}" srcOrd="6" destOrd="0" parTransId="{5E86C55F-BE77-44C5-8CDF-66ABAC625F97}" sibTransId="{FE2F878F-5BFB-4677-BB54-E0C3381E953D}"/>
    <dgm:cxn modelId="{24F1375F-30F7-44B7-831B-D2715740D38F}" type="presOf" srcId="{50BA9556-2EBD-4FB4-824D-E9CE0306BB2C}" destId="{F826E10F-8662-43AE-AC19-1A849F31A13C}" srcOrd="0" destOrd="0" presId="urn:microsoft.com/office/officeart/2005/8/layout/vList2"/>
    <dgm:cxn modelId="{AF876D41-8FCE-46FB-9DA3-8519CD5D2961}" srcId="{50BA9556-2EBD-4FB4-824D-E9CE0306BB2C}" destId="{32409654-A4E5-40F1-B7A0-D6B187CA00DB}" srcOrd="7" destOrd="0" parTransId="{0867B335-0BFF-469A-8538-DA106ECBAF11}" sibTransId="{ED2CD962-A939-4C95-889B-E48FA643FEFB}"/>
    <dgm:cxn modelId="{72F2D663-57FC-406F-B182-1D38FE630A4B}" srcId="{50BA9556-2EBD-4FB4-824D-E9CE0306BB2C}" destId="{DFDA7AC4-251E-4B0F-A2A6-F40C500A90D7}" srcOrd="10" destOrd="0" parTransId="{DB6646A4-171D-459B-A555-67B1F50B4742}" sibTransId="{51C2132D-0CA3-4A6C-BCCC-D2267FAE7576}"/>
    <dgm:cxn modelId="{8A904948-35E6-402C-88DF-95B02C814F80}" srcId="{50BA9556-2EBD-4FB4-824D-E9CE0306BB2C}" destId="{D44FFC9D-33C2-4683-B180-B214DC3709D8}" srcOrd="9" destOrd="0" parTransId="{EBC2E559-BE1B-4142-A1C7-E05E557A7373}" sibTransId="{41D55349-C597-4D98-A490-EF0F4BA7D8EC}"/>
    <dgm:cxn modelId="{72DA106E-00B0-4F3B-A3DD-9D8F7C7BA5FE}" type="presOf" srcId="{B73EC6B4-ECD0-4796-A810-2E6DB4C09FAF}" destId="{AB07C1E6-AF37-4148-9B66-52B57A4E823C}" srcOrd="0" destOrd="0" presId="urn:microsoft.com/office/officeart/2005/8/layout/vList2"/>
    <dgm:cxn modelId="{9BFD497B-0617-41E4-B897-5C2E24A6405C}" type="presOf" srcId="{5CB2BBFA-9096-4B9A-A8BE-333DABEAC238}" destId="{5776C0BE-92B9-40C6-8FAF-5F1AAF399DC3}" srcOrd="0" destOrd="0" presId="urn:microsoft.com/office/officeart/2005/8/layout/vList2"/>
    <dgm:cxn modelId="{A4EF9584-DE9F-4E04-9044-E31B6F03519E}" type="presOf" srcId="{CB0C6A0D-E6DE-45D5-9262-51F56CB59F18}" destId="{16A65752-2025-41F7-90CD-59437CF02940}" srcOrd="0" destOrd="0" presId="urn:microsoft.com/office/officeart/2005/8/layout/vList2"/>
    <dgm:cxn modelId="{CC6FB694-797A-48D0-98BD-ECF3C533A73C}" srcId="{50BA9556-2EBD-4FB4-824D-E9CE0306BB2C}" destId="{C3CA601F-6ED2-4448-BA9E-E8172348DDDE}" srcOrd="2" destOrd="0" parTransId="{C439ACC5-1064-4F17-BEE9-980B46352C68}" sibTransId="{98CC64D8-AEBF-453A-A261-C86F6E72034A}"/>
    <dgm:cxn modelId="{3D49A195-6DF0-48C6-8DA5-A77CEBE6C256}" type="presOf" srcId="{1DC83BE3-80FC-4F0F-A510-C4C43AFB0CE6}" destId="{10D4F5E0-E9A3-4B00-9473-8C3336CD2286}" srcOrd="0" destOrd="0" presId="urn:microsoft.com/office/officeart/2005/8/layout/vList2"/>
    <dgm:cxn modelId="{F517089C-3CDB-49C9-8796-02DEB7078BEC}" type="presOf" srcId="{32409654-A4E5-40F1-B7A0-D6B187CA00DB}" destId="{2A194C52-D045-4986-9561-6A1E2B17DDF7}" srcOrd="0" destOrd="0" presId="urn:microsoft.com/office/officeart/2005/8/layout/vList2"/>
    <dgm:cxn modelId="{5D01F7A4-FFEB-47F8-BE0A-693FC26DDCED}" type="presOf" srcId="{D44FFC9D-33C2-4683-B180-B214DC3709D8}" destId="{F84CB1DE-177A-43B7-B660-88E5C1B002EA}" srcOrd="0" destOrd="0" presId="urn:microsoft.com/office/officeart/2005/8/layout/vList2"/>
    <dgm:cxn modelId="{943ECBB1-E7F6-44D5-A85C-D8AE6D9D357D}" srcId="{50BA9556-2EBD-4FB4-824D-E9CE0306BB2C}" destId="{A96D4587-7E2B-4B45-857B-DC49FEFD8EA2}" srcOrd="5" destOrd="0" parTransId="{6AE0E202-F890-430C-9E34-E6276C6E2BA6}" sibTransId="{9B38827F-6CC3-4EDA-80DA-23633C5C31C5}"/>
    <dgm:cxn modelId="{3CD87FBA-2C63-4FDD-80EA-4C128B0C0D9B}" type="presOf" srcId="{DFDA7AC4-251E-4B0F-A2A6-F40C500A90D7}" destId="{1CDEAAB4-5E2C-454A-9985-D14B861E37AC}" srcOrd="0" destOrd="0" presId="urn:microsoft.com/office/officeart/2005/8/layout/vList2"/>
    <dgm:cxn modelId="{F6EB96C3-8D19-4713-8E0D-F34E097C78C2}" srcId="{50BA9556-2EBD-4FB4-824D-E9CE0306BB2C}" destId="{5CB2BBFA-9096-4B9A-A8BE-333DABEAC238}" srcOrd="1" destOrd="0" parTransId="{8B5E23E3-551E-4C7A-A960-7C84B0DC4304}" sibTransId="{5F3316C5-8C0E-4BA1-82F0-BBC2DF8627FD}"/>
    <dgm:cxn modelId="{2EBD50CD-9FC5-4D04-AA5C-1694EB098ED0}" srcId="{50BA9556-2EBD-4FB4-824D-E9CE0306BB2C}" destId="{886C16A2-D4F1-49B9-89A6-8CBE00A2B8AC}" srcOrd="0" destOrd="0" parTransId="{60780AE2-5B4A-4536-80B2-458126F0E0A6}" sibTransId="{3BBF77FC-1DB5-4794-91DC-A6BEFB132897}"/>
    <dgm:cxn modelId="{CFD1D1D5-5F79-4AE7-B35B-7FE6B0B550C7}" type="presOf" srcId="{B9448059-8B96-4341-B40B-2F07DADD8F0E}" destId="{121B40D5-6890-4835-BCBC-3972C9A9E063}" srcOrd="0" destOrd="0" presId="urn:microsoft.com/office/officeart/2005/8/layout/vList2"/>
    <dgm:cxn modelId="{4DD63BDA-FAA4-450A-A39F-7785005026E6}" srcId="{50BA9556-2EBD-4FB4-824D-E9CE0306BB2C}" destId="{B73EC6B4-ECD0-4796-A810-2E6DB4C09FAF}" srcOrd="3" destOrd="0" parTransId="{7DD3B0D2-25A9-4EF5-8CD6-7D37B2568ED3}" sibTransId="{FF8E35FF-79B6-4B56-A26D-710C96700349}"/>
    <dgm:cxn modelId="{2C4EDDF3-A734-4179-B255-099F020ABB62}" type="presOf" srcId="{A96D4587-7E2B-4B45-857B-DC49FEFD8EA2}" destId="{0591EC1A-1872-484B-81D2-F1472DDF4C82}" srcOrd="0" destOrd="0" presId="urn:microsoft.com/office/officeart/2005/8/layout/vList2"/>
    <dgm:cxn modelId="{1384ABF9-733D-4855-88BE-684C4496FC9F}" type="presOf" srcId="{886C16A2-D4F1-49B9-89A6-8CBE00A2B8AC}" destId="{A98C5054-A800-424E-9B22-C147EA45E1A0}" srcOrd="0" destOrd="0" presId="urn:microsoft.com/office/officeart/2005/8/layout/vList2"/>
    <dgm:cxn modelId="{F23969FB-9DEC-430D-910B-F2FEB97E7F47}" type="presOf" srcId="{C3CA601F-6ED2-4448-BA9E-E8172348DDDE}" destId="{4E3B66FA-92CA-46E6-946E-9448F786A1B5}" srcOrd="0" destOrd="0" presId="urn:microsoft.com/office/officeart/2005/8/layout/vList2"/>
    <dgm:cxn modelId="{03D8285E-AFC7-40C7-BCDC-5132F8BE749F}" type="presParOf" srcId="{F826E10F-8662-43AE-AC19-1A849F31A13C}" destId="{A98C5054-A800-424E-9B22-C147EA45E1A0}" srcOrd="0" destOrd="0" presId="urn:microsoft.com/office/officeart/2005/8/layout/vList2"/>
    <dgm:cxn modelId="{EA01B763-4001-44DE-9189-245103881290}" type="presParOf" srcId="{F826E10F-8662-43AE-AC19-1A849F31A13C}" destId="{7184A849-F5FC-489A-8CC2-1DF0FE5566C0}" srcOrd="1" destOrd="0" presId="urn:microsoft.com/office/officeart/2005/8/layout/vList2"/>
    <dgm:cxn modelId="{28A28BC9-02DF-47EA-9C52-3EAA329EEE15}" type="presParOf" srcId="{F826E10F-8662-43AE-AC19-1A849F31A13C}" destId="{5776C0BE-92B9-40C6-8FAF-5F1AAF399DC3}" srcOrd="2" destOrd="0" presId="urn:microsoft.com/office/officeart/2005/8/layout/vList2"/>
    <dgm:cxn modelId="{E2E02A10-3962-4FCB-9412-39120137B5A1}" type="presParOf" srcId="{F826E10F-8662-43AE-AC19-1A849F31A13C}" destId="{E605BD44-BA44-454B-B39F-89935C1A4302}" srcOrd="3" destOrd="0" presId="urn:microsoft.com/office/officeart/2005/8/layout/vList2"/>
    <dgm:cxn modelId="{8641C413-E1BE-403E-AA8A-FE896E65100F}" type="presParOf" srcId="{F826E10F-8662-43AE-AC19-1A849F31A13C}" destId="{4E3B66FA-92CA-46E6-946E-9448F786A1B5}" srcOrd="4" destOrd="0" presId="urn:microsoft.com/office/officeart/2005/8/layout/vList2"/>
    <dgm:cxn modelId="{0FA3E3A1-48AA-44B4-ACCC-F43E7F773EDE}" type="presParOf" srcId="{F826E10F-8662-43AE-AC19-1A849F31A13C}" destId="{FA8BEDAA-7F3C-4CCD-85E6-57AFCD7B95D1}" srcOrd="5" destOrd="0" presId="urn:microsoft.com/office/officeart/2005/8/layout/vList2"/>
    <dgm:cxn modelId="{5C82443E-CE81-4B30-8C08-4A503BEBE22B}" type="presParOf" srcId="{F826E10F-8662-43AE-AC19-1A849F31A13C}" destId="{AB07C1E6-AF37-4148-9B66-52B57A4E823C}" srcOrd="6" destOrd="0" presId="urn:microsoft.com/office/officeart/2005/8/layout/vList2"/>
    <dgm:cxn modelId="{38DD9EFF-2ADD-4F47-B923-2DE3B3770112}" type="presParOf" srcId="{F826E10F-8662-43AE-AC19-1A849F31A13C}" destId="{00D7EF94-661E-4988-B4A0-D27DC78A5882}" srcOrd="7" destOrd="0" presId="urn:microsoft.com/office/officeart/2005/8/layout/vList2"/>
    <dgm:cxn modelId="{8ADC26A4-6167-4D91-8643-DDF18A54579A}" type="presParOf" srcId="{F826E10F-8662-43AE-AC19-1A849F31A13C}" destId="{16A65752-2025-41F7-90CD-59437CF02940}" srcOrd="8" destOrd="0" presId="urn:microsoft.com/office/officeart/2005/8/layout/vList2"/>
    <dgm:cxn modelId="{DA726CAD-C08B-4841-BD17-20BDA3E5EE11}" type="presParOf" srcId="{F826E10F-8662-43AE-AC19-1A849F31A13C}" destId="{3C2300DF-0538-4182-9C3E-90479B02BF9D}" srcOrd="9" destOrd="0" presId="urn:microsoft.com/office/officeart/2005/8/layout/vList2"/>
    <dgm:cxn modelId="{C1CC52D7-4FF2-4722-A718-B7E0A7715406}" type="presParOf" srcId="{F826E10F-8662-43AE-AC19-1A849F31A13C}" destId="{0591EC1A-1872-484B-81D2-F1472DDF4C82}" srcOrd="10" destOrd="0" presId="urn:microsoft.com/office/officeart/2005/8/layout/vList2"/>
    <dgm:cxn modelId="{E5F18B86-1044-4618-AA5F-14BFA494FA42}" type="presParOf" srcId="{F826E10F-8662-43AE-AC19-1A849F31A13C}" destId="{51C010E9-777A-49B1-BEA9-17AF1C392DC9}" srcOrd="11" destOrd="0" presId="urn:microsoft.com/office/officeart/2005/8/layout/vList2"/>
    <dgm:cxn modelId="{DD5B6ADE-D634-43E7-B8D6-E7C370041017}" type="presParOf" srcId="{F826E10F-8662-43AE-AC19-1A849F31A13C}" destId="{10D4F5E0-E9A3-4B00-9473-8C3336CD2286}" srcOrd="12" destOrd="0" presId="urn:microsoft.com/office/officeart/2005/8/layout/vList2"/>
    <dgm:cxn modelId="{481E1F28-D9C2-425B-893F-5E0BEAB35EB9}" type="presParOf" srcId="{F826E10F-8662-43AE-AC19-1A849F31A13C}" destId="{B28F8E0A-458D-4E09-B82B-9EADBD1F53A2}" srcOrd="13" destOrd="0" presId="urn:microsoft.com/office/officeart/2005/8/layout/vList2"/>
    <dgm:cxn modelId="{F3264F21-1990-44F4-87F6-5ACB38A09A43}" type="presParOf" srcId="{F826E10F-8662-43AE-AC19-1A849F31A13C}" destId="{2A194C52-D045-4986-9561-6A1E2B17DDF7}" srcOrd="14" destOrd="0" presId="urn:microsoft.com/office/officeart/2005/8/layout/vList2"/>
    <dgm:cxn modelId="{C0094693-6E49-48E4-808C-259119B6C782}" type="presParOf" srcId="{F826E10F-8662-43AE-AC19-1A849F31A13C}" destId="{85EC303B-A93D-4460-81C6-06615854F0D7}" srcOrd="15" destOrd="0" presId="urn:microsoft.com/office/officeart/2005/8/layout/vList2"/>
    <dgm:cxn modelId="{910FAD86-23FB-4E3C-B6B1-53276BBE468C}" type="presParOf" srcId="{F826E10F-8662-43AE-AC19-1A849F31A13C}" destId="{121B40D5-6890-4835-BCBC-3972C9A9E063}" srcOrd="16" destOrd="0" presId="urn:microsoft.com/office/officeart/2005/8/layout/vList2"/>
    <dgm:cxn modelId="{D149CFDB-7802-42A1-A906-7035BBBCE85A}" type="presParOf" srcId="{F826E10F-8662-43AE-AC19-1A849F31A13C}" destId="{5E6B734C-0769-485A-BE07-AAEEC2D573D5}" srcOrd="17" destOrd="0" presId="urn:microsoft.com/office/officeart/2005/8/layout/vList2"/>
    <dgm:cxn modelId="{2E86B782-EF86-41E3-9AD0-849A442F2A0A}" type="presParOf" srcId="{F826E10F-8662-43AE-AC19-1A849F31A13C}" destId="{F84CB1DE-177A-43B7-B660-88E5C1B002EA}" srcOrd="18" destOrd="0" presId="urn:microsoft.com/office/officeart/2005/8/layout/vList2"/>
    <dgm:cxn modelId="{A859F56D-C43C-4EE1-A107-CF2CB37B3412}" type="presParOf" srcId="{F826E10F-8662-43AE-AC19-1A849F31A13C}" destId="{EA3C55E3-3DF3-4C41-A4E4-F75A48E01029}" srcOrd="19" destOrd="0" presId="urn:microsoft.com/office/officeart/2005/8/layout/vList2"/>
    <dgm:cxn modelId="{AFBB8A05-4796-4274-AD0D-13F3D7E30681}" type="presParOf" srcId="{F826E10F-8662-43AE-AC19-1A849F31A13C}" destId="{1CDEAAB4-5E2C-454A-9985-D14B861E37AC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50EF95-93AE-4DF6-B336-DCA0E1E92BB7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EA8985A-0F49-48D6-9D62-F5A79CFE3B9F}">
      <dgm:prSet/>
      <dgm:spPr/>
      <dgm:t>
        <a:bodyPr/>
        <a:lstStyle/>
        <a:p>
          <a:r>
            <a:rPr lang="es-MX"/>
            <a:t>• Inferencia local (src/local_inference.py):</a:t>
          </a:r>
          <a:endParaRPr lang="en-US"/>
        </a:p>
      </dgm:t>
    </dgm:pt>
    <dgm:pt modelId="{F5356EAB-1FAA-425E-88F6-306680F966EE}" type="parTrans" cxnId="{2F02F941-E75F-4DF6-BD1E-EC7C0A63C4C2}">
      <dgm:prSet/>
      <dgm:spPr/>
      <dgm:t>
        <a:bodyPr/>
        <a:lstStyle/>
        <a:p>
          <a:endParaRPr lang="en-US"/>
        </a:p>
      </dgm:t>
    </dgm:pt>
    <dgm:pt modelId="{5D841813-D4CE-4B32-805A-F1819224AEB0}" type="sibTrans" cxnId="{2F02F941-E75F-4DF6-BD1E-EC7C0A63C4C2}">
      <dgm:prSet/>
      <dgm:spPr/>
      <dgm:t>
        <a:bodyPr/>
        <a:lstStyle/>
        <a:p>
          <a:endParaRPr lang="en-US"/>
        </a:p>
      </dgm:t>
    </dgm:pt>
    <dgm:pt modelId="{D5E94B31-5ABD-445F-B8C7-C7BF69E5553A}">
      <dgm:prSet/>
      <dgm:spPr/>
      <dgm:t>
        <a:bodyPr/>
        <a:lstStyle/>
        <a:p>
          <a:r>
            <a:rPr lang="es-MX"/>
            <a:t>– Carga el modelo TorchScript: weights/model_futbol_ts.pt.</a:t>
          </a:r>
          <a:endParaRPr lang="en-US"/>
        </a:p>
      </dgm:t>
    </dgm:pt>
    <dgm:pt modelId="{0CF500BA-8C82-4421-806D-4B8D165C3F3B}" type="parTrans" cxnId="{82F9F14C-E180-4324-B7A2-34F5E4F28354}">
      <dgm:prSet/>
      <dgm:spPr/>
      <dgm:t>
        <a:bodyPr/>
        <a:lstStyle/>
        <a:p>
          <a:endParaRPr lang="en-US"/>
        </a:p>
      </dgm:t>
    </dgm:pt>
    <dgm:pt modelId="{230C9A75-8E25-4574-83F3-2C6F4704AA78}" type="sibTrans" cxnId="{82F9F14C-E180-4324-B7A2-34F5E4F28354}">
      <dgm:prSet/>
      <dgm:spPr/>
      <dgm:t>
        <a:bodyPr/>
        <a:lstStyle/>
        <a:p>
          <a:endParaRPr lang="en-US"/>
        </a:p>
      </dgm:t>
    </dgm:pt>
    <dgm:pt modelId="{27249AC7-B300-49AA-85B7-0462B956388D}">
      <dgm:prSet/>
      <dgm:spPr/>
      <dgm:t>
        <a:bodyPr/>
        <a:lstStyle/>
        <a:p>
          <a:r>
            <a:rPr lang="es-MX"/>
            <a:t>– Uso desde consola:</a:t>
          </a:r>
          <a:endParaRPr lang="en-US"/>
        </a:p>
      </dgm:t>
    </dgm:pt>
    <dgm:pt modelId="{F6508C7B-CEAD-46F8-8306-968E23CD0D94}" type="parTrans" cxnId="{4025676B-1148-4730-8C0F-4DECFC6545A5}">
      <dgm:prSet/>
      <dgm:spPr/>
      <dgm:t>
        <a:bodyPr/>
        <a:lstStyle/>
        <a:p>
          <a:endParaRPr lang="en-US"/>
        </a:p>
      </dgm:t>
    </dgm:pt>
    <dgm:pt modelId="{4AAC82BC-9849-4B91-B585-53E36C3BA7B7}" type="sibTrans" cxnId="{4025676B-1148-4730-8C0F-4DECFC6545A5}">
      <dgm:prSet/>
      <dgm:spPr/>
      <dgm:t>
        <a:bodyPr/>
        <a:lstStyle/>
        <a:p>
          <a:endParaRPr lang="en-US"/>
        </a:p>
      </dgm:t>
    </dgm:pt>
    <dgm:pt modelId="{A8536E7D-5867-4516-9895-2E23AC148758}">
      <dgm:prSet/>
      <dgm:spPr/>
      <dgm:t>
        <a:bodyPr/>
        <a:lstStyle/>
        <a:p>
          <a:r>
            <a:rPr lang="es-MX"/>
            <a:t>python src/local_inference.py --image ejemplo/image.png</a:t>
          </a:r>
          <a:endParaRPr lang="en-US"/>
        </a:p>
      </dgm:t>
    </dgm:pt>
    <dgm:pt modelId="{C49ED158-B23F-4EC5-B29F-32114DAF9C9B}" type="parTrans" cxnId="{404B2EE2-DDEE-465B-96E9-E3C21F3C9744}">
      <dgm:prSet/>
      <dgm:spPr/>
      <dgm:t>
        <a:bodyPr/>
        <a:lstStyle/>
        <a:p>
          <a:endParaRPr lang="en-US"/>
        </a:p>
      </dgm:t>
    </dgm:pt>
    <dgm:pt modelId="{3964FE7B-5419-4038-99B9-7A19D3BEAA0B}" type="sibTrans" cxnId="{404B2EE2-DDEE-465B-96E9-E3C21F3C9744}">
      <dgm:prSet/>
      <dgm:spPr/>
      <dgm:t>
        <a:bodyPr/>
        <a:lstStyle/>
        <a:p>
          <a:endParaRPr lang="en-US"/>
        </a:p>
      </dgm:t>
    </dgm:pt>
    <dgm:pt modelId="{888794DA-7AFF-4897-B16C-D462F32A9C5B}">
      <dgm:prSet/>
      <dgm:spPr/>
      <dgm:t>
        <a:bodyPr/>
        <a:lstStyle/>
        <a:p>
          <a:r>
            <a:rPr lang="es-MX"/>
            <a:t>– Imprime predicción y probabilidades en la terminal.</a:t>
          </a:r>
          <a:endParaRPr lang="en-US"/>
        </a:p>
      </dgm:t>
    </dgm:pt>
    <dgm:pt modelId="{080EC4D0-963F-4A62-8E03-A4464FD563FC}" type="parTrans" cxnId="{CFC64DCB-4723-44F8-8DA1-CBB918827110}">
      <dgm:prSet/>
      <dgm:spPr/>
      <dgm:t>
        <a:bodyPr/>
        <a:lstStyle/>
        <a:p>
          <a:endParaRPr lang="en-US"/>
        </a:p>
      </dgm:t>
    </dgm:pt>
    <dgm:pt modelId="{66FF15F5-8381-454F-A4B2-6D244DD3742C}" type="sibTrans" cxnId="{CFC64DCB-4723-44F8-8DA1-CBB918827110}">
      <dgm:prSet/>
      <dgm:spPr/>
      <dgm:t>
        <a:bodyPr/>
        <a:lstStyle/>
        <a:p>
          <a:endParaRPr lang="en-US"/>
        </a:p>
      </dgm:t>
    </dgm:pt>
    <dgm:pt modelId="{AC202815-0EAE-428E-8118-1D3C355F0607}">
      <dgm:prSet/>
      <dgm:spPr/>
      <dgm:t>
        <a:bodyPr/>
        <a:lstStyle/>
        <a:p>
          <a:r>
            <a:rPr lang="es-MX"/>
            <a:t>– Genera una imagen de salida: resultado_local.png.</a:t>
          </a:r>
          <a:endParaRPr lang="en-US"/>
        </a:p>
      </dgm:t>
    </dgm:pt>
    <dgm:pt modelId="{5AD58E72-B937-4069-A089-605C41FEBE3E}" type="parTrans" cxnId="{9DC03284-16A3-4CF8-B5EB-4F165F2B14B7}">
      <dgm:prSet/>
      <dgm:spPr/>
      <dgm:t>
        <a:bodyPr/>
        <a:lstStyle/>
        <a:p>
          <a:endParaRPr lang="en-US"/>
        </a:p>
      </dgm:t>
    </dgm:pt>
    <dgm:pt modelId="{2C9907A2-CA7F-4C34-A564-8A6C03C2A9E6}" type="sibTrans" cxnId="{9DC03284-16A3-4CF8-B5EB-4F165F2B14B7}">
      <dgm:prSet/>
      <dgm:spPr/>
      <dgm:t>
        <a:bodyPr/>
        <a:lstStyle/>
        <a:p>
          <a:endParaRPr lang="en-US"/>
        </a:p>
      </dgm:t>
    </dgm:pt>
    <dgm:pt modelId="{109A48F2-ED80-47E5-9E01-E49673F364A9}">
      <dgm:prSet/>
      <dgm:spPr/>
      <dgm:t>
        <a:bodyPr/>
        <a:lstStyle/>
        <a:p>
          <a:r>
            <a:rPr lang="es-MX"/>
            <a:t>• Inferencia vía API (src/api_inference.py):</a:t>
          </a:r>
          <a:endParaRPr lang="en-US"/>
        </a:p>
      </dgm:t>
    </dgm:pt>
    <dgm:pt modelId="{3521E0BC-52EF-4D99-9B0D-8F0EE50A5A7E}" type="parTrans" cxnId="{49FBBFB9-B5B5-4FAF-BE9A-A6D119F8C572}">
      <dgm:prSet/>
      <dgm:spPr/>
      <dgm:t>
        <a:bodyPr/>
        <a:lstStyle/>
        <a:p>
          <a:endParaRPr lang="en-US"/>
        </a:p>
      </dgm:t>
    </dgm:pt>
    <dgm:pt modelId="{B414C2EC-CAE7-4049-AE85-F983D0D7A9E0}" type="sibTrans" cxnId="{49FBBFB9-B5B5-4FAF-BE9A-A6D119F8C572}">
      <dgm:prSet/>
      <dgm:spPr/>
      <dgm:t>
        <a:bodyPr/>
        <a:lstStyle/>
        <a:p>
          <a:endParaRPr lang="en-US"/>
        </a:p>
      </dgm:t>
    </dgm:pt>
    <dgm:pt modelId="{AE5DBD92-1560-4039-BF04-1F66B571F9FF}">
      <dgm:prSet/>
      <dgm:spPr/>
      <dgm:t>
        <a:bodyPr/>
        <a:lstStyle/>
        <a:p>
          <a:r>
            <a:rPr lang="es-MX"/>
            <a:t>– Usa gradio_client.Client para conectarse al Space:</a:t>
          </a:r>
          <a:endParaRPr lang="en-US"/>
        </a:p>
      </dgm:t>
    </dgm:pt>
    <dgm:pt modelId="{60D5E463-5139-4E3B-A6D6-1A526BAE2672}" type="parTrans" cxnId="{A74B0291-B4FA-4DE9-AE1D-373B5A1E10EC}">
      <dgm:prSet/>
      <dgm:spPr/>
      <dgm:t>
        <a:bodyPr/>
        <a:lstStyle/>
        <a:p>
          <a:endParaRPr lang="en-US"/>
        </a:p>
      </dgm:t>
    </dgm:pt>
    <dgm:pt modelId="{F1291121-EF52-498A-A20A-FD854C338AB2}" type="sibTrans" cxnId="{A74B0291-B4FA-4DE9-AE1D-373B5A1E10EC}">
      <dgm:prSet/>
      <dgm:spPr/>
      <dgm:t>
        <a:bodyPr/>
        <a:lstStyle/>
        <a:p>
          <a:endParaRPr lang="en-US"/>
        </a:p>
      </dgm:t>
    </dgm:pt>
    <dgm:pt modelId="{542B0F09-8110-47E7-969D-3E7C1CB3A7B1}">
      <dgm:prSet/>
      <dgm:spPr/>
      <dgm:t>
        <a:bodyPr/>
        <a:lstStyle/>
        <a:p>
          <a:r>
            <a:rPr lang="es-MX"/>
            <a:t>• SPACE_ID = "juanAG1210/pdi-futbol-tackles".</a:t>
          </a:r>
          <a:endParaRPr lang="en-US"/>
        </a:p>
      </dgm:t>
    </dgm:pt>
    <dgm:pt modelId="{EF539973-725D-446F-B6B0-EF2BFE16283A}" type="parTrans" cxnId="{242E7629-77B9-48B0-BAB9-FABB647E90CE}">
      <dgm:prSet/>
      <dgm:spPr/>
      <dgm:t>
        <a:bodyPr/>
        <a:lstStyle/>
        <a:p>
          <a:endParaRPr lang="en-US"/>
        </a:p>
      </dgm:t>
    </dgm:pt>
    <dgm:pt modelId="{177125D9-3B3B-4D22-B93F-C027595F5BA8}" type="sibTrans" cxnId="{242E7629-77B9-48B0-BAB9-FABB647E90CE}">
      <dgm:prSet/>
      <dgm:spPr/>
      <dgm:t>
        <a:bodyPr/>
        <a:lstStyle/>
        <a:p>
          <a:endParaRPr lang="en-US"/>
        </a:p>
      </dgm:t>
    </dgm:pt>
    <dgm:pt modelId="{C438BFC8-DE7B-4C77-8A1D-F15C9297BDB7}">
      <dgm:prSet/>
      <dgm:spPr/>
      <dgm:t>
        <a:bodyPr/>
        <a:lstStyle/>
        <a:p>
          <a:r>
            <a:rPr lang="es-MX"/>
            <a:t>– Envía la imagen al endpoint /predict del Space.</a:t>
          </a:r>
          <a:endParaRPr lang="en-US"/>
        </a:p>
      </dgm:t>
    </dgm:pt>
    <dgm:pt modelId="{62E638B6-E6CE-40EF-A638-1F333528F71A}" type="parTrans" cxnId="{B2A22665-E82D-43A7-A578-C9F0CDA2763D}">
      <dgm:prSet/>
      <dgm:spPr/>
      <dgm:t>
        <a:bodyPr/>
        <a:lstStyle/>
        <a:p>
          <a:endParaRPr lang="en-US"/>
        </a:p>
      </dgm:t>
    </dgm:pt>
    <dgm:pt modelId="{28E6740D-D598-441C-AEAE-293486CD996A}" type="sibTrans" cxnId="{B2A22665-E82D-43A7-A578-C9F0CDA2763D}">
      <dgm:prSet/>
      <dgm:spPr/>
      <dgm:t>
        <a:bodyPr/>
        <a:lstStyle/>
        <a:p>
          <a:endParaRPr lang="en-US"/>
        </a:p>
      </dgm:t>
    </dgm:pt>
    <dgm:pt modelId="{90EC4056-E50B-4F21-B696-1F5744786F99}">
      <dgm:prSet/>
      <dgm:spPr/>
      <dgm:t>
        <a:bodyPr/>
        <a:lstStyle/>
        <a:p>
          <a:r>
            <a:rPr lang="es-MX"/>
            <a:t>– Procesa la respuesta y genera resultado_api.png con la predicción de la API.</a:t>
          </a:r>
          <a:endParaRPr lang="en-US"/>
        </a:p>
      </dgm:t>
    </dgm:pt>
    <dgm:pt modelId="{02CDD09B-BE96-4B5D-9788-7786A28C33E4}" type="parTrans" cxnId="{C68873EE-E1E4-497D-A12A-7071B3EF5F94}">
      <dgm:prSet/>
      <dgm:spPr/>
      <dgm:t>
        <a:bodyPr/>
        <a:lstStyle/>
        <a:p>
          <a:endParaRPr lang="en-US"/>
        </a:p>
      </dgm:t>
    </dgm:pt>
    <dgm:pt modelId="{47D34EA3-E18D-44E4-9A14-1C4AE16AF040}" type="sibTrans" cxnId="{C68873EE-E1E4-497D-A12A-7071B3EF5F94}">
      <dgm:prSet/>
      <dgm:spPr/>
      <dgm:t>
        <a:bodyPr/>
        <a:lstStyle/>
        <a:p>
          <a:endParaRPr lang="en-US"/>
        </a:p>
      </dgm:t>
    </dgm:pt>
    <dgm:pt modelId="{0E4978D8-A7CC-4612-8C52-75F60451FA29}">
      <dgm:prSet/>
      <dgm:spPr/>
      <dgm:t>
        <a:bodyPr/>
        <a:lstStyle/>
        <a:p>
          <a:r>
            <a:rPr lang="es-MX"/>
            <a:t>• Estos scripts muestran cómo consumir el modelo tanto localmente como remotamente.</a:t>
          </a:r>
          <a:endParaRPr lang="en-US"/>
        </a:p>
      </dgm:t>
    </dgm:pt>
    <dgm:pt modelId="{51EF1A33-DE9B-430B-A7E1-FB9DAE782130}" type="parTrans" cxnId="{9157D7F4-DEB8-49A2-BC1F-D67F4815002C}">
      <dgm:prSet/>
      <dgm:spPr/>
      <dgm:t>
        <a:bodyPr/>
        <a:lstStyle/>
        <a:p>
          <a:endParaRPr lang="en-US"/>
        </a:p>
      </dgm:t>
    </dgm:pt>
    <dgm:pt modelId="{9FB77298-D70C-4BC2-8AC4-F090B297614C}" type="sibTrans" cxnId="{9157D7F4-DEB8-49A2-BC1F-D67F4815002C}">
      <dgm:prSet/>
      <dgm:spPr/>
      <dgm:t>
        <a:bodyPr/>
        <a:lstStyle/>
        <a:p>
          <a:endParaRPr lang="en-US"/>
        </a:p>
      </dgm:t>
    </dgm:pt>
    <dgm:pt modelId="{BA90FCB8-8C32-41EF-9748-096307F8797A}" type="pres">
      <dgm:prSet presAssocID="{8C50EF95-93AE-4DF6-B336-DCA0E1E92BB7}" presName="diagram" presStyleCnt="0">
        <dgm:presLayoutVars>
          <dgm:dir/>
          <dgm:resizeHandles val="exact"/>
        </dgm:presLayoutVars>
      </dgm:prSet>
      <dgm:spPr/>
    </dgm:pt>
    <dgm:pt modelId="{D4BD5751-0F57-4E5D-9084-58A4C77ACBA7}" type="pres">
      <dgm:prSet presAssocID="{AEA8985A-0F49-48D6-9D62-F5A79CFE3B9F}" presName="node" presStyleLbl="node1" presStyleIdx="0" presStyleCnt="12">
        <dgm:presLayoutVars>
          <dgm:bulletEnabled val="1"/>
        </dgm:presLayoutVars>
      </dgm:prSet>
      <dgm:spPr/>
    </dgm:pt>
    <dgm:pt modelId="{37B86334-2E69-4CA7-9389-91523D4B9FCE}" type="pres">
      <dgm:prSet presAssocID="{5D841813-D4CE-4B32-805A-F1819224AEB0}" presName="sibTrans" presStyleCnt="0"/>
      <dgm:spPr/>
    </dgm:pt>
    <dgm:pt modelId="{D158C402-3AC5-43A7-AF50-1ECA3AD54873}" type="pres">
      <dgm:prSet presAssocID="{D5E94B31-5ABD-445F-B8C7-C7BF69E5553A}" presName="node" presStyleLbl="node1" presStyleIdx="1" presStyleCnt="12">
        <dgm:presLayoutVars>
          <dgm:bulletEnabled val="1"/>
        </dgm:presLayoutVars>
      </dgm:prSet>
      <dgm:spPr/>
    </dgm:pt>
    <dgm:pt modelId="{DA1BD27D-AA66-45A4-9596-7AC00E119675}" type="pres">
      <dgm:prSet presAssocID="{230C9A75-8E25-4574-83F3-2C6F4704AA78}" presName="sibTrans" presStyleCnt="0"/>
      <dgm:spPr/>
    </dgm:pt>
    <dgm:pt modelId="{1EFEF346-B306-4086-98D5-A8D4AD4F35DC}" type="pres">
      <dgm:prSet presAssocID="{27249AC7-B300-49AA-85B7-0462B956388D}" presName="node" presStyleLbl="node1" presStyleIdx="2" presStyleCnt="12">
        <dgm:presLayoutVars>
          <dgm:bulletEnabled val="1"/>
        </dgm:presLayoutVars>
      </dgm:prSet>
      <dgm:spPr/>
    </dgm:pt>
    <dgm:pt modelId="{F9CB21D4-8D79-4667-B299-FE8EDF981DB3}" type="pres">
      <dgm:prSet presAssocID="{4AAC82BC-9849-4B91-B585-53E36C3BA7B7}" presName="sibTrans" presStyleCnt="0"/>
      <dgm:spPr/>
    </dgm:pt>
    <dgm:pt modelId="{57707903-14CB-4859-8FB4-75D4F228CD11}" type="pres">
      <dgm:prSet presAssocID="{A8536E7D-5867-4516-9895-2E23AC148758}" presName="node" presStyleLbl="node1" presStyleIdx="3" presStyleCnt="12">
        <dgm:presLayoutVars>
          <dgm:bulletEnabled val="1"/>
        </dgm:presLayoutVars>
      </dgm:prSet>
      <dgm:spPr/>
    </dgm:pt>
    <dgm:pt modelId="{4D270CCE-C74F-4E31-968B-57CFA83F20B8}" type="pres">
      <dgm:prSet presAssocID="{3964FE7B-5419-4038-99B9-7A19D3BEAA0B}" presName="sibTrans" presStyleCnt="0"/>
      <dgm:spPr/>
    </dgm:pt>
    <dgm:pt modelId="{86E6B875-5DF3-441E-8BCF-6545F2791A45}" type="pres">
      <dgm:prSet presAssocID="{888794DA-7AFF-4897-B16C-D462F32A9C5B}" presName="node" presStyleLbl="node1" presStyleIdx="4" presStyleCnt="12">
        <dgm:presLayoutVars>
          <dgm:bulletEnabled val="1"/>
        </dgm:presLayoutVars>
      </dgm:prSet>
      <dgm:spPr/>
    </dgm:pt>
    <dgm:pt modelId="{64516127-0226-477F-A57F-633E3356A7F7}" type="pres">
      <dgm:prSet presAssocID="{66FF15F5-8381-454F-A4B2-6D244DD3742C}" presName="sibTrans" presStyleCnt="0"/>
      <dgm:spPr/>
    </dgm:pt>
    <dgm:pt modelId="{E429EEE0-1024-4F40-BD92-51791118407E}" type="pres">
      <dgm:prSet presAssocID="{AC202815-0EAE-428E-8118-1D3C355F0607}" presName="node" presStyleLbl="node1" presStyleIdx="5" presStyleCnt="12">
        <dgm:presLayoutVars>
          <dgm:bulletEnabled val="1"/>
        </dgm:presLayoutVars>
      </dgm:prSet>
      <dgm:spPr/>
    </dgm:pt>
    <dgm:pt modelId="{0E2EFEE0-36D2-497F-8683-BA4370105005}" type="pres">
      <dgm:prSet presAssocID="{2C9907A2-CA7F-4C34-A564-8A6C03C2A9E6}" presName="sibTrans" presStyleCnt="0"/>
      <dgm:spPr/>
    </dgm:pt>
    <dgm:pt modelId="{D0DDB740-8F6E-4D9A-8301-7AFB4399F4DD}" type="pres">
      <dgm:prSet presAssocID="{109A48F2-ED80-47E5-9E01-E49673F364A9}" presName="node" presStyleLbl="node1" presStyleIdx="6" presStyleCnt="12">
        <dgm:presLayoutVars>
          <dgm:bulletEnabled val="1"/>
        </dgm:presLayoutVars>
      </dgm:prSet>
      <dgm:spPr/>
    </dgm:pt>
    <dgm:pt modelId="{BD8F8CF3-E9AC-4977-9EEA-3F27DE85E57E}" type="pres">
      <dgm:prSet presAssocID="{B414C2EC-CAE7-4049-AE85-F983D0D7A9E0}" presName="sibTrans" presStyleCnt="0"/>
      <dgm:spPr/>
    </dgm:pt>
    <dgm:pt modelId="{A97EBB26-A77D-4780-90F3-33FE98C7D311}" type="pres">
      <dgm:prSet presAssocID="{AE5DBD92-1560-4039-BF04-1F66B571F9FF}" presName="node" presStyleLbl="node1" presStyleIdx="7" presStyleCnt="12">
        <dgm:presLayoutVars>
          <dgm:bulletEnabled val="1"/>
        </dgm:presLayoutVars>
      </dgm:prSet>
      <dgm:spPr/>
    </dgm:pt>
    <dgm:pt modelId="{78112E7A-08F7-4C16-B455-A19ECA6591C9}" type="pres">
      <dgm:prSet presAssocID="{F1291121-EF52-498A-A20A-FD854C338AB2}" presName="sibTrans" presStyleCnt="0"/>
      <dgm:spPr/>
    </dgm:pt>
    <dgm:pt modelId="{C434BC35-325B-4135-B6BD-EFAD09A272B2}" type="pres">
      <dgm:prSet presAssocID="{542B0F09-8110-47E7-969D-3E7C1CB3A7B1}" presName="node" presStyleLbl="node1" presStyleIdx="8" presStyleCnt="12">
        <dgm:presLayoutVars>
          <dgm:bulletEnabled val="1"/>
        </dgm:presLayoutVars>
      </dgm:prSet>
      <dgm:spPr/>
    </dgm:pt>
    <dgm:pt modelId="{9A16B644-CAB6-40B2-91D8-50E795EB50FA}" type="pres">
      <dgm:prSet presAssocID="{177125D9-3B3B-4D22-B93F-C027595F5BA8}" presName="sibTrans" presStyleCnt="0"/>
      <dgm:spPr/>
    </dgm:pt>
    <dgm:pt modelId="{D6EB6985-2DC6-4CB3-AA6E-1B75D52FCDF2}" type="pres">
      <dgm:prSet presAssocID="{C438BFC8-DE7B-4C77-8A1D-F15C9297BDB7}" presName="node" presStyleLbl="node1" presStyleIdx="9" presStyleCnt="12">
        <dgm:presLayoutVars>
          <dgm:bulletEnabled val="1"/>
        </dgm:presLayoutVars>
      </dgm:prSet>
      <dgm:spPr/>
    </dgm:pt>
    <dgm:pt modelId="{D4364805-6962-403B-BCBA-84449BC11348}" type="pres">
      <dgm:prSet presAssocID="{28E6740D-D598-441C-AEAE-293486CD996A}" presName="sibTrans" presStyleCnt="0"/>
      <dgm:spPr/>
    </dgm:pt>
    <dgm:pt modelId="{62C691AE-FCE4-4A88-87A0-F77E279D7D46}" type="pres">
      <dgm:prSet presAssocID="{90EC4056-E50B-4F21-B696-1F5744786F99}" presName="node" presStyleLbl="node1" presStyleIdx="10" presStyleCnt="12">
        <dgm:presLayoutVars>
          <dgm:bulletEnabled val="1"/>
        </dgm:presLayoutVars>
      </dgm:prSet>
      <dgm:spPr/>
    </dgm:pt>
    <dgm:pt modelId="{EE6BC060-0D57-4CC0-832E-E779689A6A0E}" type="pres">
      <dgm:prSet presAssocID="{47D34EA3-E18D-44E4-9A14-1C4AE16AF040}" presName="sibTrans" presStyleCnt="0"/>
      <dgm:spPr/>
    </dgm:pt>
    <dgm:pt modelId="{1CDDE73B-2398-49F1-9C8A-3F84E4ABF325}" type="pres">
      <dgm:prSet presAssocID="{0E4978D8-A7CC-4612-8C52-75F60451FA29}" presName="node" presStyleLbl="node1" presStyleIdx="11" presStyleCnt="12">
        <dgm:presLayoutVars>
          <dgm:bulletEnabled val="1"/>
        </dgm:presLayoutVars>
      </dgm:prSet>
      <dgm:spPr/>
    </dgm:pt>
  </dgm:ptLst>
  <dgm:cxnLst>
    <dgm:cxn modelId="{A7529115-2B52-432C-A263-DDF0F486D609}" type="presOf" srcId="{90EC4056-E50B-4F21-B696-1F5744786F99}" destId="{62C691AE-FCE4-4A88-87A0-F77E279D7D46}" srcOrd="0" destOrd="0" presId="urn:microsoft.com/office/officeart/2005/8/layout/default"/>
    <dgm:cxn modelId="{730E8019-32CA-4F68-A031-0A64A7281AEE}" type="presOf" srcId="{0E4978D8-A7CC-4612-8C52-75F60451FA29}" destId="{1CDDE73B-2398-49F1-9C8A-3F84E4ABF325}" srcOrd="0" destOrd="0" presId="urn:microsoft.com/office/officeart/2005/8/layout/default"/>
    <dgm:cxn modelId="{242E7629-77B9-48B0-BAB9-FABB647E90CE}" srcId="{8C50EF95-93AE-4DF6-B336-DCA0E1E92BB7}" destId="{542B0F09-8110-47E7-969D-3E7C1CB3A7B1}" srcOrd="8" destOrd="0" parTransId="{EF539973-725D-446F-B6B0-EF2BFE16283A}" sibTransId="{177125D9-3B3B-4D22-B93F-C027595F5BA8}"/>
    <dgm:cxn modelId="{2BCB7339-2AAA-4A9F-9A76-2AC823B5B0D7}" type="presOf" srcId="{AC202815-0EAE-428E-8118-1D3C355F0607}" destId="{E429EEE0-1024-4F40-BD92-51791118407E}" srcOrd="0" destOrd="0" presId="urn:microsoft.com/office/officeart/2005/8/layout/default"/>
    <dgm:cxn modelId="{2F02F941-E75F-4DF6-BD1E-EC7C0A63C4C2}" srcId="{8C50EF95-93AE-4DF6-B336-DCA0E1E92BB7}" destId="{AEA8985A-0F49-48D6-9D62-F5A79CFE3B9F}" srcOrd="0" destOrd="0" parTransId="{F5356EAB-1FAA-425E-88F6-306680F966EE}" sibTransId="{5D841813-D4CE-4B32-805A-F1819224AEB0}"/>
    <dgm:cxn modelId="{B2A22665-E82D-43A7-A578-C9F0CDA2763D}" srcId="{8C50EF95-93AE-4DF6-B336-DCA0E1E92BB7}" destId="{C438BFC8-DE7B-4C77-8A1D-F15C9297BDB7}" srcOrd="9" destOrd="0" parTransId="{62E638B6-E6CE-40EF-A638-1F333528F71A}" sibTransId="{28E6740D-D598-441C-AEAE-293486CD996A}"/>
    <dgm:cxn modelId="{82A3BC49-69F1-425D-92BD-558D671E868C}" type="presOf" srcId="{AEA8985A-0F49-48D6-9D62-F5A79CFE3B9F}" destId="{D4BD5751-0F57-4E5D-9084-58A4C77ACBA7}" srcOrd="0" destOrd="0" presId="urn:microsoft.com/office/officeart/2005/8/layout/default"/>
    <dgm:cxn modelId="{4025676B-1148-4730-8C0F-4DECFC6545A5}" srcId="{8C50EF95-93AE-4DF6-B336-DCA0E1E92BB7}" destId="{27249AC7-B300-49AA-85B7-0462B956388D}" srcOrd="2" destOrd="0" parTransId="{F6508C7B-CEAD-46F8-8306-968E23CD0D94}" sibTransId="{4AAC82BC-9849-4B91-B585-53E36C3BA7B7}"/>
    <dgm:cxn modelId="{82F9F14C-E180-4324-B7A2-34F5E4F28354}" srcId="{8C50EF95-93AE-4DF6-B336-DCA0E1E92BB7}" destId="{D5E94B31-5ABD-445F-B8C7-C7BF69E5553A}" srcOrd="1" destOrd="0" parTransId="{0CF500BA-8C82-4421-806D-4B8D165C3F3B}" sibTransId="{230C9A75-8E25-4574-83F3-2C6F4704AA78}"/>
    <dgm:cxn modelId="{CF550A51-940D-44F3-A7C4-3D4F8D76D264}" type="presOf" srcId="{AE5DBD92-1560-4039-BF04-1F66B571F9FF}" destId="{A97EBB26-A77D-4780-90F3-33FE98C7D311}" srcOrd="0" destOrd="0" presId="urn:microsoft.com/office/officeart/2005/8/layout/default"/>
    <dgm:cxn modelId="{198C6F52-D8E2-4794-B4F2-149CF97BB8A6}" type="presOf" srcId="{8C50EF95-93AE-4DF6-B336-DCA0E1E92BB7}" destId="{BA90FCB8-8C32-41EF-9748-096307F8797A}" srcOrd="0" destOrd="0" presId="urn:microsoft.com/office/officeart/2005/8/layout/default"/>
    <dgm:cxn modelId="{D64AAC54-4527-43B0-A656-03B75A34D9C4}" type="presOf" srcId="{109A48F2-ED80-47E5-9E01-E49673F364A9}" destId="{D0DDB740-8F6E-4D9A-8301-7AFB4399F4DD}" srcOrd="0" destOrd="0" presId="urn:microsoft.com/office/officeart/2005/8/layout/default"/>
    <dgm:cxn modelId="{A022FE7B-022C-4EAA-BD54-77C884CBECBD}" type="presOf" srcId="{A8536E7D-5867-4516-9895-2E23AC148758}" destId="{57707903-14CB-4859-8FB4-75D4F228CD11}" srcOrd="0" destOrd="0" presId="urn:microsoft.com/office/officeart/2005/8/layout/default"/>
    <dgm:cxn modelId="{9DC03284-16A3-4CF8-B5EB-4F165F2B14B7}" srcId="{8C50EF95-93AE-4DF6-B336-DCA0E1E92BB7}" destId="{AC202815-0EAE-428E-8118-1D3C355F0607}" srcOrd="5" destOrd="0" parTransId="{5AD58E72-B937-4069-A089-605C41FEBE3E}" sibTransId="{2C9907A2-CA7F-4C34-A564-8A6C03C2A9E6}"/>
    <dgm:cxn modelId="{A74B0291-B4FA-4DE9-AE1D-373B5A1E10EC}" srcId="{8C50EF95-93AE-4DF6-B336-DCA0E1E92BB7}" destId="{AE5DBD92-1560-4039-BF04-1F66B571F9FF}" srcOrd="7" destOrd="0" parTransId="{60D5E463-5139-4E3B-A6D6-1A526BAE2672}" sibTransId="{F1291121-EF52-498A-A20A-FD854C338AB2}"/>
    <dgm:cxn modelId="{119153AD-9E14-4872-A32B-B2A371785123}" type="presOf" srcId="{C438BFC8-DE7B-4C77-8A1D-F15C9297BDB7}" destId="{D6EB6985-2DC6-4CB3-AA6E-1B75D52FCDF2}" srcOrd="0" destOrd="0" presId="urn:microsoft.com/office/officeart/2005/8/layout/default"/>
    <dgm:cxn modelId="{A30ACEAF-9BB9-404F-80EF-713AAE92E17A}" type="presOf" srcId="{D5E94B31-5ABD-445F-B8C7-C7BF69E5553A}" destId="{D158C402-3AC5-43A7-AF50-1ECA3AD54873}" srcOrd="0" destOrd="0" presId="urn:microsoft.com/office/officeart/2005/8/layout/default"/>
    <dgm:cxn modelId="{49FBBFB9-B5B5-4FAF-BE9A-A6D119F8C572}" srcId="{8C50EF95-93AE-4DF6-B336-DCA0E1E92BB7}" destId="{109A48F2-ED80-47E5-9E01-E49673F364A9}" srcOrd="6" destOrd="0" parTransId="{3521E0BC-52EF-4D99-9B0D-8F0EE50A5A7E}" sibTransId="{B414C2EC-CAE7-4049-AE85-F983D0D7A9E0}"/>
    <dgm:cxn modelId="{CFC64DCB-4723-44F8-8DA1-CBB918827110}" srcId="{8C50EF95-93AE-4DF6-B336-DCA0E1E92BB7}" destId="{888794DA-7AFF-4897-B16C-D462F32A9C5B}" srcOrd="4" destOrd="0" parTransId="{080EC4D0-963F-4A62-8E03-A4464FD563FC}" sibTransId="{66FF15F5-8381-454F-A4B2-6D244DD3742C}"/>
    <dgm:cxn modelId="{8784B9CD-5A97-42FF-BF18-BDBB55D35DDB}" type="presOf" srcId="{542B0F09-8110-47E7-969D-3E7C1CB3A7B1}" destId="{C434BC35-325B-4135-B6BD-EFAD09A272B2}" srcOrd="0" destOrd="0" presId="urn:microsoft.com/office/officeart/2005/8/layout/default"/>
    <dgm:cxn modelId="{D8BBD4D8-D8BC-4BD9-B2B6-969A7746A6FD}" type="presOf" srcId="{888794DA-7AFF-4897-B16C-D462F32A9C5B}" destId="{86E6B875-5DF3-441E-8BCF-6545F2791A45}" srcOrd="0" destOrd="0" presId="urn:microsoft.com/office/officeart/2005/8/layout/default"/>
    <dgm:cxn modelId="{404B2EE2-DDEE-465B-96E9-E3C21F3C9744}" srcId="{8C50EF95-93AE-4DF6-B336-DCA0E1E92BB7}" destId="{A8536E7D-5867-4516-9895-2E23AC148758}" srcOrd="3" destOrd="0" parTransId="{C49ED158-B23F-4EC5-B29F-32114DAF9C9B}" sibTransId="{3964FE7B-5419-4038-99B9-7A19D3BEAA0B}"/>
    <dgm:cxn modelId="{C68873EE-E1E4-497D-A12A-7071B3EF5F94}" srcId="{8C50EF95-93AE-4DF6-B336-DCA0E1E92BB7}" destId="{90EC4056-E50B-4F21-B696-1F5744786F99}" srcOrd="10" destOrd="0" parTransId="{02CDD09B-BE96-4B5D-9788-7786A28C33E4}" sibTransId="{47D34EA3-E18D-44E4-9A14-1C4AE16AF040}"/>
    <dgm:cxn modelId="{067A7CF0-A09E-4474-8D8E-39D3E4C2D75A}" type="presOf" srcId="{27249AC7-B300-49AA-85B7-0462B956388D}" destId="{1EFEF346-B306-4086-98D5-A8D4AD4F35DC}" srcOrd="0" destOrd="0" presId="urn:microsoft.com/office/officeart/2005/8/layout/default"/>
    <dgm:cxn modelId="{9157D7F4-DEB8-49A2-BC1F-D67F4815002C}" srcId="{8C50EF95-93AE-4DF6-B336-DCA0E1E92BB7}" destId="{0E4978D8-A7CC-4612-8C52-75F60451FA29}" srcOrd="11" destOrd="0" parTransId="{51EF1A33-DE9B-430B-A7E1-FB9DAE782130}" sibTransId="{9FB77298-D70C-4BC2-8AC4-F090B297614C}"/>
    <dgm:cxn modelId="{F7A20829-2EA1-4399-989B-BE2B4BB13654}" type="presParOf" srcId="{BA90FCB8-8C32-41EF-9748-096307F8797A}" destId="{D4BD5751-0F57-4E5D-9084-58A4C77ACBA7}" srcOrd="0" destOrd="0" presId="urn:microsoft.com/office/officeart/2005/8/layout/default"/>
    <dgm:cxn modelId="{70E5A061-0474-4836-9EEA-90FFEF4172AE}" type="presParOf" srcId="{BA90FCB8-8C32-41EF-9748-096307F8797A}" destId="{37B86334-2E69-4CA7-9389-91523D4B9FCE}" srcOrd="1" destOrd="0" presId="urn:microsoft.com/office/officeart/2005/8/layout/default"/>
    <dgm:cxn modelId="{D6D30448-5500-4A81-BF72-89D204DE3C00}" type="presParOf" srcId="{BA90FCB8-8C32-41EF-9748-096307F8797A}" destId="{D158C402-3AC5-43A7-AF50-1ECA3AD54873}" srcOrd="2" destOrd="0" presId="urn:microsoft.com/office/officeart/2005/8/layout/default"/>
    <dgm:cxn modelId="{037393C8-8B53-44FA-A6BB-6B03BB69BD5E}" type="presParOf" srcId="{BA90FCB8-8C32-41EF-9748-096307F8797A}" destId="{DA1BD27D-AA66-45A4-9596-7AC00E119675}" srcOrd="3" destOrd="0" presId="urn:microsoft.com/office/officeart/2005/8/layout/default"/>
    <dgm:cxn modelId="{40D7FFD0-27E1-4674-A1E4-CEBED72DF116}" type="presParOf" srcId="{BA90FCB8-8C32-41EF-9748-096307F8797A}" destId="{1EFEF346-B306-4086-98D5-A8D4AD4F35DC}" srcOrd="4" destOrd="0" presId="urn:microsoft.com/office/officeart/2005/8/layout/default"/>
    <dgm:cxn modelId="{17710DE1-C0E8-4E0B-A2F2-BE4C8AD23343}" type="presParOf" srcId="{BA90FCB8-8C32-41EF-9748-096307F8797A}" destId="{F9CB21D4-8D79-4667-B299-FE8EDF981DB3}" srcOrd="5" destOrd="0" presId="urn:microsoft.com/office/officeart/2005/8/layout/default"/>
    <dgm:cxn modelId="{D79271DE-5A94-4877-9FC0-1925BAF6FF10}" type="presParOf" srcId="{BA90FCB8-8C32-41EF-9748-096307F8797A}" destId="{57707903-14CB-4859-8FB4-75D4F228CD11}" srcOrd="6" destOrd="0" presId="urn:microsoft.com/office/officeart/2005/8/layout/default"/>
    <dgm:cxn modelId="{4DA60A7F-91B6-450A-8BBD-9143201DD562}" type="presParOf" srcId="{BA90FCB8-8C32-41EF-9748-096307F8797A}" destId="{4D270CCE-C74F-4E31-968B-57CFA83F20B8}" srcOrd="7" destOrd="0" presId="urn:microsoft.com/office/officeart/2005/8/layout/default"/>
    <dgm:cxn modelId="{11E17413-B4B4-47F2-A973-CAF9F871580E}" type="presParOf" srcId="{BA90FCB8-8C32-41EF-9748-096307F8797A}" destId="{86E6B875-5DF3-441E-8BCF-6545F2791A45}" srcOrd="8" destOrd="0" presId="urn:microsoft.com/office/officeart/2005/8/layout/default"/>
    <dgm:cxn modelId="{6FFD3D92-9F31-4B60-B355-8E5130DF5B1B}" type="presParOf" srcId="{BA90FCB8-8C32-41EF-9748-096307F8797A}" destId="{64516127-0226-477F-A57F-633E3356A7F7}" srcOrd="9" destOrd="0" presId="urn:microsoft.com/office/officeart/2005/8/layout/default"/>
    <dgm:cxn modelId="{4BB6D1F4-1C7D-42DC-8FA5-245C55A0FDDB}" type="presParOf" srcId="{BA90FCB8-8C32-41EF-9748-096307F8797A}" destId="{E429EEE0-1024-4F40-BD92-51791118407E}" srcOrd="10" destOrd="0" presId="urn:microsoft.com/office/officeart/2005/8/layout/default"/>
    <dgm:cxn modelId="{C6395D1E-0290-41EE-8E0F-9E73CE97AEC0}" type="presParOf" srcId="{BA90FCB8-8C32-41EF-9748-096307F8797A}" destId="{0E2EFEE0-36D2-497F-8683-BA4370105005}" srcOrd="11" destOrd="0" presId="urn:microsoft.com/office/officeart/2005/8/layout/default"/>
    <dgm:cxn modelId="{102951BC-B7BC-4E2E-9129-2F46966E6EEA}" type="presParOf" srcId="{BA90FCB8-8C32-41EF-9748-096307F8797A}" destId="{D0DDB740-8F6E-4D9A-8301-7AFB4399F4DD}" srcOrd="12" destOrd="0" presId="urn:microsoft.com/office/officeart/2005/8/layout/default"/>
    <dgm:cxn modelId="{01A942D0-C390-4750-8423-716466223244}" type="presParOf" srcId="{BA90FCB8-8C32-41EF-9748-096307F8797A}" destId="{BD8F8CF3-E9AC-4977-9EEA-3F27DE85E57E}" srcOrd="13" destOrd="0" presId="urn:microsoft.com/office/officeart/2005/8/layout/default"/>
    <dgm:cxn modelId="{137F089B-33DB-4593-A73F-C8F1AB2F8239}" type="presParOf" srcId="{BA90FCB8-8C32-41EF-9748-096307F8797A}" destId="{A97EBB26-A77D-4780-90F3-33FE98C7D311}" srcOrd="14" destOrd="0" presId="urn:microsoft.com/office/officeart/2005/8/layout/default"/>
    <dgm:cxn modelId="{CD55870B-F75A-4BE5-9CEB-0AFE01CF002D}" type="presParOf" srcId="{BA90FCB8-8C32-41EF-9748-096307F8797A}" destId="{78112E7A-08F7-4C16-B455-A19ECA6591C9}" srcOrd="15" destOrd="0" presId="urn:microsoft.com/office/officeart/2005/8/layout/default"/>
    <dgm:cxn modelId="{1F8335C1-91E0-4FA1-A22D-6FD18ECE9438}" type="presParOf" srcId="{BA90FCB8-8C32-41EF-9748-096307F8797A}" destId="{C434BC35-325B-4135-B6BD-EFAD09A272B2}" srcOrd="16" destOrd="0" presId="urn:microsoft.com/office/officeart/2005/8/layout/default"/>
    <dgm:cxn modelId="{C7EA5E43-66E5-4946-A687-FA1CF9A981BB}" type="presParOf" srcId="{BA90FCB8-8C32-41EF-9748-096307F8797A}" destId="{9A16B644-CAB6-40B2-91D8-50E795EB50FA}" srcOrd="17" destOrd="0" presId="urn:microsoft.com/office/officeart/2005/8/layout/default"/>
    <dgm:cxn modelId="{18B3FEE1-056B-4831-B973-23ED90C42C0B}" type="presParOf" srcId="{BA90FCB8-8C32-41EF-9748-096307F8797A}" destId="{D6EB6985-2DC6-4CB3-AA6E-1B75D52FCDF2}" srcOrd="18" destOrd="0" presId="urn:microsoft.com/office/officeart/2005/8/layout/default"/>
    <dgm:cxn modelId="{8C73EA92-DED7-4F1C-8DF8-112BAA04467A}" type="presParOf" srcId="{BA90FCB8-8C32-41EF-9748-096307F8797A}" destId="{D4364805-6962-403B-BCBA-84449BC11348}" srcOrd="19" destOrd="0" presId="urn:microsoft.com/office/officeart/2005/8/layout/default"/>
    <dgm:cxn modelId="{8F0C311D-DB67-4445-95E5-CD907AFFACE4}" type="presParOf" srcId="{BA90FCB8-8C32-41EF-9748-096307F8797A}" destId="{62C691AE-FCE4-4A88-87A0-F77E279D7D46}" srcOrd="20" destOrd="0" presId="urn:microsoft.com/office/officeart/2005/8/layout/default"/>
    <dgm:cxn modelId="{3183A4D1-E17A-4345-9B56-648EEDFA3A66}" type="presParOf" srcId="{BA90FCB8-8C32-41EF-9748-096307F8797A}" destId="{EE6BC060-0D57-4CC0-832E-E779689A6A0E}" srcOrd="21" destOrd="0" presId="urn:microsoft.com/office/officeart/2005/8/layout/default"/>
    <dgm:cxn modelId="{6D54BBE9-8ADC-4311-9FB6-1F78A703D0BD}" type="presParOf" srcId="{BA90FCB8-8C32-41EF-9748-096307F8797A}" destId="{1CDDE73B-2398-49F1-9C8A-3F84E4ABF325}" srcOrd="2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8E8BF9-96EF-4B05-95F9-B64B7A8EF6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660507D4-0448-46D7-8554-9A405BBEC411}">
      <dgm:prSet/>
      <dgm:spPr/>
      <dgm:t>
        <a:bodyPr/>
        <a:lstStyle/>
        <a:p>
          <a:r>
            <a:rPr lang="es-CO"/>
            <a:t>• Se creó un Space en HuggingFace para el modelo:</a:t>
          </a:r>
          <a:endParaRPr lang="en-US"/>
        </a:p>
      </dgm:t>
    </dgm:pt>
    <dgm:pt modelId="{F309C9A9-1668-4006-AFFE-B6C4522448ED}" type="parTrans" cxnId="{98016FF4-3691-4AB6-BC8D-B13ED911B5E2}">
      <dgm:prSet/>
      <dgm:spPr/>
      <dgm:t>
        <a:bodyPr/>
        <a:lstStyle/>
        <a:p>
          <a:endParaRPr lang="en-US"/>
        </a:p>
      </dgm:t>
    </dgm:pt>
    <dgm:pt modelId="{A97570E5-FE64-49C4-86B3-A15CA073F9FD}" type="sibTrans" cxnId="{98016FF4-3691-4AB6-BC8D-B13ED911B5E2}">
      <dgm:prSet/>
      <dgm:spPr/>
      <dgm:t>
        <a:bodyPr/>
        <a:lstStyle/>
        <a:p>
          <a:endParaRPr lang="en-US"/>
        </a:p>
      </dgm:t>
    </dgm:pt>
    <dgm:pt modelId="{181AF9C4-E2EA-409E-9814-369806BCF6C4}">
      <dgm:prSet/>
      <dgm:spPr/>
      <dgm:t>
        <a:bodyPr/>
        <a:lstStyle/>
        <a:p>
          <a:r>
            <a:rPr lang="es-CO"/>
            <a:t>– ID: juanAG1210/pdi-futbol-tackles</a:t>
          </a:r>
          <a:endParaRPr lang="en-US"/>
        </a:p>
      </dgm:t>
    </dgm:pt>
    <dgm:pt modelId="{1D10834F-69BE-4701-9455-22DA0268C474}" type="parTrans" cxnId="{59365A9B-913E-4865-95DA-EFDE91726976}">
      <dgm:prSet/>
      <dgm:spPr/>
      <dgm:t>
        <a:bodyPr/>
        <a:lstStyle/>
        <a:p>
          <a:endParaRPr lang="en-US"/>
        </a:p>
      </dgm:t>
    </dgm:pt>
    <dgm:pt modelId="{D6B04D96-6B4D-4C8A-8E46-27821C028417}" type="sibTrans" cxnId="{59365A9B-913E-4865-95DA-EFDE91726976}">
      <dgm:prSet/>
      <dgm:spPr/>
      <dgm:t>
        <a:bodyPr/>
        <a:lstStyle/>
        <a:p>
          <a:endParaRPr lang="en-US"/>
        </a:p>
      </dgm:t>
    </dgm:pt>
    <dgm:pt modelId="{FBA7900C-482B-40F5-AAF7-DB80C8AF7480}">
      <dgm:prSet/>
      <dgm:spPr/>
      <dgm:t>
        <a:bodyPr/>
        <a:lstStyle/>
        <a:p>
          <a:r>
            <a:rPr lang="es-CO" dirty="0"/>
            <a:t>– URL: https://huggingface.co/spaces/juanAG1210/pdi-futbol-tackles</a:t>
          </a:r>
          <a:endParaRPr lang="en-US" dirty="0"/>
        </a:p>
      </dgm:t>
    </dgm:pt>
    <dgm:pt modelId="{F8E433A5-4DDB-44A3-AA02-365A49F32C5D}" type="parTrans" cxnId="{A3E737CA-6E6A-457D-AF2F-C99F5D523A55}">
      <dgm:prSet/>
      <dgm:spPr/>
      <dgm:t>
        <a:bodyPr/>
        <a:lstStyle/>
        <a:p>
          <a:endParaRPr lang="en-US"/>
        </a:p>
      </dgm:t>
    </dgm:pt>
    <dgm:pt modelId="{49FB6B32-399B-45DC-BE8C-D9893F8C80F4}" type="sibTrans" cxnId="{A3E737CA-6E6A-457D-AF2F-C99F5D523A55}">
      <dgm:prSet/>
      <dgm:spPr/>
      <dgm:t>
        <a:bodyPr/>
        <a:lstStyle/>
        <a:p>
          <a:endParaRPr lang="en-US"/>
        </a:p>
      </dgm:t>
    </dgm:pt>
    <dgm:pt modelId="{AB773319-91A1-44AB-9366-71B47CEBB638}">
      <dgm:prSet/>
      <dgm:spPr/>
      <dgm:t>
        <a:bodyPr/>
        <a:lstStyle/>
        <a:p>
          <a:r>
            <a:rPr lang="es-CO" dirty="0"/>
            <a:t>• Contenido principal del </a:t>
          </a:r>
          <a:r>
            <a:rPr lang="es-CO" dirty="0" err="1"/>
            <a:t>Space</a:t>
          </a:r>
          <a:r>
            <a:rPr lang="es-CO" dirty="0"/>
            <a:t>:</a:t>
          </a:r>
          <a:endParaRPr lang="en-US" dirty="0"/>
        </a:p>
      </dgm:t>
    </dgm:pt>
    <dgm:pt modelId="{FDDDC680-7954-425F-8CA6-1C8554F30F1C}" type="parTrans" cxnId="{219FE3AA-1A25-470F-98D5-E0993AFFE7A8}">
      <dgm:prSet/>
      <dgm:spPr/>
      <dgm:t>
        <a:bodyPr/>
        <a:lstStyle/>
        <a:p>
          <a:endParaRPr lang="en-US"/>
        </a:p>
      </dgm:t>
    </dgm:pt>
    <dgm:pt modelId="{5D18BC0A-4544-4B09-8F18-66F96465F5C6}" type="sibTrans" cxnId="{219FE3AA-1A25-470F-98D5-E0993AFFE7A8}">
      <dgm:prSet/>
      <dgm:spPr/>
      <dgm:t>
        <a:bodyPr/>
        <a:lstStyle/>
        <a:p>
          <a:endParaRPr lang="en-US"/>
        </a:p>
      </dgm:t>
    </dgm:pt>
    <dgm:pt modelId="{96DB12A6-2CB7-4F67-B10E-41F489DA8DB7}">
      <dgm:prSet/>
      <dgm:spPr/>
      <dgm:t>
        <a:bodyPr/>
        <a:lstStyle/>
        <a:p>
          <a:r>
            <a:rPr lang="es-CO" dirty="0"/>
            <a:t>– app.py: interfaz </a:t>
          </a:r>
          <a:r>
            <a:rPr lang="es-CO" dirty="0" err="1"/>
            <a:t>Gradio</a:t>
          </a:r>
          <a:r>
            <a:rPr lang="es-CO" dirty="0"/>
            <a:t> que envuelve al modelo </a:t>
          </a:r>
          <a:r>
            <a:rPr lang="es-CO" dirty="0" err="1"/>
            <a:t>TorchScript</a:t>
          </a:r>
          <a:r>
            <a:rPr lang="es-CO" dirty="0"/>
            <a:t>.</a:t>
          </a:r>
          <a:endParaRPr lang="en-US" dirty="0"/>
        </a:p>
      </dgm:t>
    </dgm:pt>
    <dgm:pt modelId="{DE805D60-2F91-44F1-BD39-03138C027791}" type="parTrans" cxnId="{201F8F50-7C01-41F5-AEB3-123D62AFA391}">
      <dgm:prSet/>
      <dgm:spPr/>
      <dgm:t>
        <a:bodyPr/>
        <a:lstStyle/>
        <a:p>
          <a:endParaRPr lang="en-US"/>
        </a:p>
      </dgm:t>
    </dgm:pt>
    <dgm:pt modelId="{C23F5D9F-5BAF-44AF-80D2-436748C98BB6}" type="sibTrans" cxnId="{201F8F50-7C01-41F5-AEB3-123D62AFA391}">
      <dgm:prSet/>
      <dgm:spPr/>
      <dgm:t>
        <a:bodyPr/>
        <a:lstStyle/>
        <a:p>
          <a:endParaRPr lang="en-US"/>
        </a:p>
      </dgm:t>
    </dgm:pt>
    <dgm:pt modelId="{9DAE5555-F8FC-462D-B288-F8F9229D8A9A}">
      <dgm:prSet/>
      <dgm:spPr/>
      <dgm:t>
        <a:bodyPr/>
        <a:lstStyle/>
        <a:p>
          <a:r>
            <a:rPr lang="es-CO" dirty="0"/>
            <a:t>– requirements.txt: dependencias (</a:t>
          </a:r>
          <a:r>
            <a:rPr lang="es-CO" dirty="0" err="1"/>
            <a:t>torch</a:t>
          </a:r>
          <a:r>
            <a:rPr lang="es-CO" dirty="0"/>
            <a:t>, </a:t>
          </a:r>
          <a:r>
            <a:rPr lang="es-CO" dirty="0" err="1"/>
            <a:t>torchvision</a:t>
          </a:r>
          <a:r>
            <a:rPr lang="es-CO" dirty="0"/>
            <a:t>, </a:t>
          </a:r>
          <a:r>
            <a:rPr lang="es-CO" dirty="0" err="1"/>
            <a:t>gradio</a:t>
          </a:r>
          <a:r>
            <a:rPr lang="es-CO" dirty="0"/>
            <a:t>, etc.).</a:t>
          </a:r>
          <a:endParaRPr lang="en-US" dirty="0"/>
        </a:p>
      </dgm:t>
    </dgm:pt>
    <dgm:pt modelId="{DE53B5E7-5776-4096-B328-23022FE63F2E}" type="parTrans" cxnId="{12D82145-E724-4F66-AFD9-835EBD704E5D}">
      <dgm:prSet/>
      <dgm:spPr/>
      <dgm:t>
        <a:bodyPr/>
        <a:lstStyle/>
        <a:p>
          <a:endParaRPr lang="en-US"/>
        </a:p>
      </dgm:t>
    </dgm:pt>
    <dgm:pt modelId="{C9691C17-C2A5-4511-A3D9-17A2B5CEFD64}" type="sibTrans" cxnId="{12D82145-E724-4F66-AFD9-835EBD704E5D}">
      <dgm:prSet/>
      <dgm:spPr/>
      <dgm:t>
        <a:bodyPr/>
        <a:lstStyle/>
        <a:p>
          <a:endParaRPr lang="en-US"/>
        </a:p>
      </dgm:t>
    </dgm:pt>
    <dgm:pt modelId="{42233236-ADAA-4405-8D5A-A36A821D1321}">
      <dgm:prSet/>
      <dgm:spPr/>
      <dgm:t>
        <a:bodyPr/>
        <a:lstStyle/>
        <a:p>
          <a:r>
            <a:rPr lang="es-CO"/>
            <a:t>– model_futbol_ts.pt: modelo exportado para inferencia.</a:t>
          </a:r>
          <a:endParaRPr lang="en-US"/>
        </a:p>
      </dgm:t>
    </dgm:pt>
    <dgm:pt modelId="{E80F27B2-C41A-4532-929F-8AF7E8B49C75}" type="parTrans" cxnId="{4107DEEA-38D9-40EA-92EC-95CDBF617304}">
      <dgm:prSet/>
      <dgm:spPr/>
      <dgm:t>
        <a:bodyPr/>
        <a:lstStyle/>
        <a:p>
          <a:endParaRPr lang="en-US"/>
        </a:p>
      </dgm:t>
    </dgm:pt>
    <dgm:pt modelId="{23A17547-94CF-4D68-AB77-3ED1731F59AD}" type="sibTrans" cxnId="{4107DEEA-38D9-40EA-92EC-95CDBF617304}">
      <dgm:prSet/>
      <dgm:spPr/>
      <dgm:t>
        <a:bodyPr/>
        <a:lstStyle/>
        <a:p>
          <a:endParaRPr lang="en-US"/>
        </a:p>
      </dgm:t>
    </dgm:pt>
    <dgm:pt modelId="{063B3B80-B9DC-4CE4-90C2-C225E6A00BE8}">
      <dgm:prSet/>
      <dgm:spPr/>
      <dgm:t>
        <a:bodyPr/>
        <a:lstStyle/>
        <a:p>
          <a:r>
            <a:rPr lang="es-CO"/>
            <a:t>• Interfaz de usuario en Gradio:</a:t>
          </a:r>
          <a:endParaRPr lang="en-US"/>
        </a:p>
      </dgm:t>
    </dgm:pt>
    <dgm:pt modelId="{EE10C785-D90D-4C70-A797-00E8852D1E49}" type="parTrans" cxnId="{03B6EF93-3A68-43FF-A7A4-2F6F8AAA5B16}">
      <dgm:prSet/>
      <dgm:spPr/>
      <dgm:t>
        <a:bodyPr/>
        <a:lstStyle/>
        <a:p>
          <a:endParaRPr lang="en-US"/>
        </a:p>
      </dgm:t>
    </dgm:pt>
    <dgm:pt modelId="{54C3557D-B10D-4C0E-A64A-6ADC0F394849}" type="sibTrans" cxnId="{03B6EF93-3A68-43FF-A7A4-2F6F8AAA5B16}">
      <dgm:prSet/>
      <dgm:spPr/>
      <dgm:t>
        <a:bodyPr/>
        <a:lstStyle/>
        <a:p>
          <a:endParaRPr lang="en-US"/>
        </a:p>
      </dgm:t>
    </dgm:pt>
    <dgm:pt modelId="{3F038E0A-2CD0-460F-B6C0-0B1C5F5FC44C}">
      <dgm:prSet/>
      <dgm:spPr/>
      <dgm:t>
        <a:bodyPr/>
        <a:lstStyle/>
        <a:p>
          <a:r>
            <a:rPr lang="es-CO"/>
            <a:t>– Entrada: imagen de la jugada (Image).</a:t>
          </a:r>
          <a:endParaRPr lang="en-US"/>
        </a:p>
      </dgm:t>
    </dgm:pt>
    <dgm:pt modelId="{16500010-56B8-43D0-99FC-3741EFD94FC7}" type="parTrans" cxnId="{DBD30C6B-A5A3-4299-A689-34FCE8B678D6}">
      <dgm:prSet/>
      <dgm:spPr/>
      <dgm:t>
        <a:bodyPr/>
        <a:lstStyle/>
        <a:p>
          <a:endParaRPr lang="en-US"/>
        </a:p>
      </dgm:t>
    </dgm:pt>
    <dgm:pt modelId="{6BA66745-FC26-4741-A32E-CB45ADEC3018}" type="sibTrans" cxnId="{DBD30C6B-A5A3-4299-A689-34FCE8B678D6}">
      <dgm:prSet/>
      <dgm:spPr/>
      <dgm:t>
        <a:bodyPr/>
        <a:lstStyle/>
        <a:p>
          <a:endParaRPr lang="en-US"/>
        </a:p>
      </dgm:t>
    </dgm:pt>
    <dgm:pt modelId="{13CE998D-F739-4C20-8DA2-9C123BE2B9A3}">
      <dgm:prSet/>
      <dgm:spPr/>
      <dgm:t>
        <a:bodyPr/>
        <a:lstStyle/>
        <a:p>
          <a:r>
            <a:rPr lang="es-CO"/>
            <a:t>– Salida:</a:t>
          </a:r>
          <a:endParaRPr lang="en-US"/>
        </a:p>
      </dgm:t>
    </dgm:pt>
    <dgm:pt modelId="{72E80D62-084B-4FBF-AC71-C536803FFA62}" type="parTrans" cxnId="{365F5411-E585-4A11-803A-F02F2A689617}">
      <dgm:prSet/>
      <dgm:spPr/>
      <dgm:t>
        <a:bodyPr/>
        <a:lstStyle/>
        <a:p>
          <a:endParaRPr lang="en-US"/>
        </a:p>
      </dgm:t>
    </dgm:pt>
    <dgm:pt modelId="{FE150E1F-19DA-46C7-8BCF-14A0EB8759EE}" type="sibTrans" cxnId="{365F5411-E585-4A11-803A-F02F2A689617}">
      <dgm:prSet/>
      <dgm:spPr/>
      <dgm:t>
        <a:bodyPr/>
        <a:lstStyle/>
        <a:p>
          <a:endParaRPr lang="en-US"/>
        </a:p>
      </dgm:t>
    </dgm:pt>
    <dgm:pt modelId="{20BC8EEB-02EB-4C28-AA42-84F937CA5EA7}">
      <dgm:prSet/>
      <dgm:spPr/>
      <dgm:t>
        <a:bodyPr/>
        <a:lstStyle/>
        <a:p>
          <a:r>
            <a:rPr lang="es-CO"/>
            <a:t>• Predicción principal (Clean_Tackles / Fouls).</a:t>
          </a:r>
          <a:endParaRPr lang="en-US"/>
        </a:p>
      </dgm:t>
    </dgm:pt>
    <dgm:pt modelId="{1C11B400-2A6B-46DE-95B5-BC8942F3B665}" type="parTrans" cxnId="{C6E9E1D7-8771-4345-81D1-8680C94B1512}">
      <dgm:prSet/>
      <dgm:spPr/>
      <dgm:t>
        <a:bodyPr/>
        <a:lstStyle/>
        <a:p>
          <a:endParaRPr lang="en-US"/>
        </a:p>
      </dgm:t>
    </dgm:pt>
    <dgm:pt modelId="{EE45637B-7EB8-4340-BC4D-FC35717610B0}" type="sibTrans" cxnId="{C6E9E1D7-8771-4345-81D1-8680C94B1512}">
      <dgm:prSet/>
      <dgm:spPr/>
      <dgm:t>
        <a:bodyPr/>
        <a:lstStyle/>
        <a:p>
          <a:endParaRPr lang="en-US"/>
        </a:p>
      </dgm:t>
    </dgm:pt>
    <dgm:pt modelId="{88D923F9-32D5-44FA-A276-D4317F703D0C}">
      <dgm:prSet/>
      <dgm:spPr/>
      <dgm:t>
        <a:bodyPr/>
        <a:lstStyle/>
        <a:p>
          <a:r>
            <a:rPr lang="es-CO"/>
            <a:t>• Probabilidades por clase.</a:t>
          </a:r>
          <a:endParaRPr lang="en-US"/>
        </a:p>
      </dgm:t>
    </dgm:pt>
    <dgm:pt modelId="{BE3AF00F-4B21-4251-B114-A8A3E4E976C5}" type="parTrans" cxnId="{7F18D1CE-B590-4415-AEC3-8C748423FE87}">
      <dgm:prSet/>
      <dgm:spPr/>
      <dgm:t>
        <a:bodyPr/>
        <a:lstStyle/>
        <a:p>
          <a:endParaRPr lang="en-US"/>
        </a:p>
      </dgm:t>
    </dgm:pt>
    <dgm:pt modelId="{746D23C1-BF56-4AE1-8581-E3B3018961C3}" type="sibTrans" cxnId="{7F18D1CE-B590-4415-AEC3-8C748423FE87}">
      <dgm:prSet/>
      <dgm:spPr/>
      <dgm:t>
        <a:bodyPr/>
        <a:lstStyle/>
        <a:p>
          <a:endParaRPr lang="en-US"/>
        </a:p>
      </dgm:t>
    </dgm:pt>
    <dgm:pt modelId="{42606F03-F188-475C-915E-3B1056E33AB8}">
      <dgm:prSet/>
      <dgm:spPr/>
      <dgm:t>
        <a:bodyPr/>
        <a:lstStyle/>
        <a:p>
          <a:r>
            <a:rPr lang="es-CO"/>
            <a:t>• El Space se actualiza desde Colab usando la API de HuggingFace.</a:t>
          </a:r>
          <a:endParaRPr lang="en-US"/>
        </a:p>
      </dgm:t>
    </dgm:pt>
    <dgm:pt modelId="{A9D44666-6B4B-4F36-85E8-F3158F4250F3}" type="parTrans" cxnId="{BBEDA9F3-69FE-429A-8BAE-C82771E3A1FF}">
      <dgm:prSet/>
      <dgm:spPr/>
      <dgm:t>
        <a:bodyPr/>
        <a:lstStyle/>
        <a:p>
          <a:endParaRPr lang="en-US"/>
        </a:p>
      </dgm:t>
    </dgm:pt>
    <dgm:pt modelId="{85177F6F-312C-437D-974F-EAE2F14FF9B5}" type="sibTrans" cxnId="{BBEDA9F3-69FE-429A-8BAE-C82771E3A1FF}">
      <dgm:prSet/>
      <dgm:spPr/>
      <dgm:t>
        <a:bodyPr/>
        <a:lstStyle/>
        <a:p>
          <a:endParaRPr lang="en-US"/>
        </a:p>
      </dgm:t>
    </dgm:pt>
    <dgm:pt modelId="{637E69A1-883F-4C02-A9DC-A75B17F7E517}" type="pres">
      <dgm:prSet presAssocID="{798E8BF9-96EF-4B05-95F9-B64B7A8EF624}" presName="linear" presStyleCnt="0">
        <dgm:presLayoutVars>
          <dgm:animLvl val="lvl"/>
          <dgm:resizeHandles val="exact"/>
        </dgm:presLayoutVars>
      </dgm:prSet>
      <dgm:spPr/>
    </dgm:pt>
    <dgm:pt modelId="{3EAD1379-0ED0-449D-AEAB-04388BA2FB4D}" type="pres">
      <dgm:prSet presAssocID="{660507D4-0448-46D7-8554-9A405BBEC411}" presName="parentText" presStyleLbl="node1" presStyleIdx="0" presStyleCnt="13">
        <dgm:presLayoutVars>
          <dgm:chMax val="0"/>
          <dgm:bulletEnabled val="1"/>
        </dgm:presLayoutVars>
      </dgm:prSet>
      <dgm:spPr/>
    </dgm:pt>
    <dgm:pt modelId="{2C4ACAB7-4F1E-4BDF-B282-364BBD4A2DD8}" type="pres">
      <dgm:prSet presAssocID="{A97570E5-FE64-49C4-86B3-A15CA073F9FD}" presName="spacer" presStyleCnt="0"/>
      <dgm:spPr/>
    </dgm:pt>
    <dgm:pt modelId="{89F8445B-7EEE-440E-8AC0-7EF2BE5DA72F}" type="pres">
      <dgm:prSet presAssocID="{181AF9C4-E2EA-409E-9814-369806BCF6C4}" presName="parentText" presStyleLbl="node1" presStyleIdx="1" presStyleCnt="13">
        <dgm:presLayoutVars>
          <dgm:chMax val="0"/>
          <dgm:bulletEnabled val="1"/>
        </dgm:presLayoutVars>
      </dgm:prSet>
      <dgm:spPr/>
    </dgm:pt>
    <dgm:pt modelId="{BBB896E1-5F79-448D-8C13-F67EA4D62A7F}" type="pres">
      <dgm:prSet presAssocID="{D6B04D96-6B4D-4C8A-8E46-27821C028417}" presName="spacer" presStyleCnt="0"/>
      <dgm:spPr/>
    </dgm:pt>
    <dgm:pt modelId="{774770C6-9B63-4D6B-9A78-CF9A92AF7DCE}" type="pres">
      <dgm:prSet presAssocID="{FBA7900C-482B-40F5-AAF7-DB80C8AF7480}" presName="parentText" presStyleLbl="node1" presStyleIdx="2" presStyleCnt="13">
        <dgm:presLayoutVars>
          <dgm:chMax val="0"/>
          <dgm:bulletEnabled val="1"/>
        </dgm:presLayoutVars>
      </dgm:prSet>
      <dgm:spPr/>
    </dgm:pt>
    <dgm:pt modelId="{4518E600-D769-481F-A2FA-AB88C28F14EF}" type="pres">
      <dgm:prSet presAssocID="{49FB6B32-399B-45DC-BE8C-D9893F8C80F4}" presName="spacer" presStyleCnt="0"/>
      <dgm:spPr/>
    </dgm:pt>
    <dgm:pt modelId="{0BC4784E-66D9-4BB6-A2F1-22C19488B09A}" type="pres">
      <dgm:prSet presAssocID="{AB773319-91A1-44AB-9366-71B47CEBB638}" presName="parentText" presStyleLbl="node1" presStyleIdx="3" presStyleCnt="13">
        <dgm:presLayoutVars>
          <dgm:chMax val="0"/>
          <dgm:bulletEnabled val="1"/>
        </dgm:presLayoutVars>
      </dgm:prSet>
      <dgm:spPr/>
    </dgm:pt>
    <dgm:pt modelId="{5B0CE1E1-D88B-4C64-AA16-6E194BA5FE7C}" type="pres">
      <dgm:prSet presAssocID="{5D18BC0A-4544-4B09-8F18-66F96465F5C6}" presName="spacer" presStyleCnt="0"/>
      <dgm:spPr/>
    </dgm:pt>
    <dgm:pt modelId="{F00921A8-0262-4A23-9416-76125EB6D788}" type="pres">
      <dgm:prSet presAssocID="{96DB12A6-2CB7-4F67-B10E-41F489DA8DB7}" presName="parentText" presStyleLbl="node1" presStyleIdx="4" presStyleCnt="13">
        <dgm:presLayoutVars>
          <dgm:chMax val="0"/>
          <dgm:bulletEnabled val="1"/>
        </dgm:presLayoutVars>
      </dgm:prSet>
      <dgm:spPr/>
    </dgm:pt>
    <dgm:pt modelId="{F0F09923-C265-4C8D-A27B-7D9ACC8B7A52}" type="pres">
      <dgm:prSet presAssocID="{C23F5D9F-5BAF-44AF-80D2-436748C98BB6}" presName="spacer" presStyleCnt="0"/>
      <dgm:spPr/>
    </dgm:pt>
    <dgm:pt modelId="{4C659960-349B-4FAA-85EB-AA3BFBA87F5F}" type="pres">
      <dgm:prSet presAssocID="{9DAE5555-F8FC-462D-B288-F8F9229D8A9A}" presName="parentText" presStyleLbl="node1" presStyleIdx="5" presStyleCnt="13">
        <dgm:presLayoutVars>
          <dgm:chMax val="0"/>
          <dgm:bulletEnabled val="1"/>
        </dgm:presLayoutVars>
      </dgm:prSet>
      <dgm:spPr/>
    </dgm:pt>
    <dgm:pt modelId="{71361C13-6464-4E8C-8E6D-0DDC2351B2EE}" type="pres">
      <dgm:prSet presAssocID="{C9691C17-C2A5-4511-A3D9-17A2B5CEFD64}" presName="spacer" presStyleCnt="0"/>
      <dgm:spPr/>
    </dgm:pt>
    <dgm:pt modelId="{ACBEFD4F-5AD6-4787-B21F-79FF9A17705C}" type="pres">
      <dgm:prSet presAssocID="{42233236-ADAA-4405-8D5A-A36A821D1321}" presName="parentText" presStyleLbl="node1" presStyleIdx="6" presStyleCnt="13">
        <dgm:presLayoutVars>
          <dgm:chMax val="0"/>
          <dgm:bulletEnabled val="1"/>
        </dgm:presLayoutVars>
      </dgm:prSet>
      <dgm:spPr/>
    </dgm:pt>
    <dgm:pt modelId="{1580EED1-D8FE-48C2-9B82-45922720FBD5}" type="pres">
      <dgm:prSet presAssocID="{23A17547-94CF-4D68-AB77-3ED1731F59AD}" presName="spacer" presStyleCnt="0"/>
      <dgm:spPr/>
    </dgm:pt>
    <dgm:pt modelId="{B32EB187-DDDD-4403-AF1C-DAC5CD464B5B}" type="pres">
      <dgm:prSet presAssocID="{063B3B80-B9DC-4CE4-90C2-C225E6A00BE8}" presName="parentText" presStyleLbl="node1" presStyleIdx="7" presStyleCnt="13">
        <dgm:presLayoutVars>
          <dgm:chMax val="0"/>
          <dgm:bulletEnabled val="1"/>
        </dgm:presLayoutVars>
      </dgm:prSet>
      <dgm:spPr/>
    </dgm:pt>
    <dgm:pt modelId="{67B948BA-2928-49E3-9654-702BCFF5A038}" type="pres">
      <dgm:prSet presAssocID="{54C3557D-B10D-4C0E-A64A-6ADC0F394849}" presName="spacer" presStyleCnt="0"/>
      <dgm:spPr/>
    </dgm:pt>
    <dgm:pt modelId="{E4315DFA-0B0F-42A1-AF04-92ACE10FCCBE}" type="pres">
      <dgm:prSet presAssocID="{3F038E0A-2CD0-460F-B6C0-0B1C5F5FC44C}" presName="parentText" presStyleLbl="node1" presStyleIdx="8" presStyleCnt="13">
        <dgm:presLayoutVars>
          <dgm:chMax val="0"/>
          <dgm:bulletEnabled val="1"/>
        </dgm:presLayoutVars>
      </dgm:prSet>
      <dgm:spPr/>
    </dgm:pt>
    <dgm:pt modelId="{562128E8-201B-4648-9F86-C805FB60914F}" type="pres">
      <dgm:prSet presAssocID="{6BA66745-FC26-4741-A32E-CB45ADEC3018}" presName="spacer" presStyleCnt="0"/>
      <dgm:spPr/>
    </dgm:pt>
    <dgm:pt modelId="{BFC6A776-DBA5-4E7E-B0AA-C14C51ABCF26}" type="pres">
      <dgm:prSet presAssocID="{13CE998D-F739-4C20-8DA2-9C123BE2B9A3}" presName="parentText" presStyleLbl="node1" presStyleIdx="9" presStyleCnt="13">
        <dgm:presLayoutVars>
          <dgm:chMax val="0"/>
          <dgm:bulletEnabled val="1"/>
        </dgm:presLayoutVars>
      </dgm:prSet>
      <dgm:spPr/>
    </dgm:pt>
    <dgm:pt modelId="{073E9980-6DC3-4FF6-88BD-EE57B73181AB}" type="pres">
      <dgm:prSet presAssocID="{FE150E1F-19DA-46C7-8BCF-14A0EB8759EE}" presName="spacer" presStyleCnt="0"/>
      <dgm:spPr/>
    </dgm:pt>
    <dgm:pt modelId="{F04FEC9A-CC16-4A04-BCFE-0A376195313F}" type="pres">
      <dgm:prSet presAssocID="{20BC8EEB-02EB-4C28-AA42-84F937CA5EA7}" presName="parentText" presStyleLbl="node1" presStyleIdx="10" presStyleCnt="13">
        <dgm:presLayoutVars>
          <dgm:chMax val="0"/>
          <dgm:bulletEnabled val="1"/>
        </dgm:presLayoutVars>
      </dgm:prSet>
      <dgm:spPr/>
    </dgm:pt>
    <dgm:pt modelId="{E975FE17-6A14-44B2-9672-387FF5A54AA0}" type="pres">
      <dgm:prSet presAssocID="{EE45637B-7EB8-4340-BC4D-FC35717610B0}" presName="spacer" presStyleCnt="0"/>
      <dgm:spPr/>
    </dgm:pt>
    <dgm:pt modelId="{1750FD9B-BAEB-4350-805B-99227C599ACA}" type="pres">
      <dgm:prSet presAssocID="{88D923F9-32D5-44FA-A276-D4317F703D0C}" presName="parentText" presStyleLbl="node1" presStyleIdx="11" presStyleCnt="13">
        <dgm:presLayoutVars>
          <dgm:chMax val="0"/>
          <dgm:bulletEnabled val="1"/>
        </dgm:presLayoutVars>
      </dgm:prSet>
      <dgm:spPr/>
    </dgm:pt>
    <dgm:pt modelId="{2B38A831-42CD-4CB0-883D-D7D1E012EC14}" type="pres">
      <dgm:prSet presAssocID="{746D23C1-BF56-4AE1-8581-E3B3018961C3}" presName="spacer" presStyleCnt="0"/>
      <dgm:spPr/>
    </dgm:pt>
    <dgm:pt modelId="{6045B024-F636-47A5-A553-55F90BC6BAFD}" type="pres">
      <dgm:prSet presAssocID="{42606F03-F188-475C-915E-3B1056E33AB8}" presName="parentText" presStyleLbl="node1" presStyleIdx="12" presStyleCnt="13">
        <dgm:presLayoutVars>
          <dgm:chMax val="0"/>
          <dgm:bulletEnabled val="1"/>
        </dgm:presLayoutVars>
      </dgm:prSet>
      <dgm:spPr/>
    </dgm:pt>
  </dgm:ptLst>
  <dgm:cxnLst>
    <dgm:cxn modelId="{8408B600-F783-4BFE-AD8E-48CC12D97BEB}" type="presOf" srcId="{13CE998D-F739-4C20-8DA2-9C123BE2B9A3}" destId="{BFC6A776-DBA5-4E7E-B0AA-C14C51ABCF26}" srcOrd="0" destOrd="0" presId="urn:microsoft.com/office/officeart/2005/8/layout/vList2"/>
    <dgm:cxn modelId="{4CEAE50B-D67D-4519-8E19-1EF55A975FC6}" type="presOf" srcId="{88D923F9-32D5-44FA-A276-D4317F703D0C}" destId="{1750FD9B-BAEB-4350-805B-99227C599ACA}" srcOrd="0" destOrd="0" presId="urn:microsoft.com/office/officeart/2005/8/layout/vList2"/>
    <dgm:cxn modelId="{365F5411-E585-4A11-803A-F02F2A689617}" srcId="{798E8BF9-96EF-4B05-95F9-B64B7A8EF624}" destId="{13CE998D-F739-4C20-8DA2-9C123BE2B9A3}" srcOrd="9" destOrd="0" parTransId="{72E80D62-084B-4FBF-AC71-C536803FFA62}" sibTransId="{FE150E1F-19DA-46C7-8BCF-14A0EB8759EE}"/>
    <dgm:cxn modelId="{87436717-5190-4241-A084-FEC2A1ECEB38}" type="presOf" srcId="{660507D4-0448-46D7-8554-9A405BBEC411}" destId="{3EAD1379-0ED0-449D-AEAB-04388BA2FB4D}" srcOrd="0" destOrd="0" presId="urn:microsoft.com/office/officeart/2005/8/layout/vList2"/>
    <dgm:cxn modelId="{E231C15F-27A2-4C31-B423-03588A3752F0}" type="presOf" srcId="{AB773319-91A1-44AB-9366-71B47CEBB638}" destId="{0BC4784E-66D9-4BB6-A2F1-22C19488B09A}" srcOrd="0" destOrd="0" presId="urn:microsoft.com/office/officeart/2005/8/layout/vList2"/>
    <dgm:cxn modelId="{E1E9ED62-212B-4FA3-8833-EC679697A55A}" type="presOf" srcId="{FBA7900C-482B-40F5-AAF7-DB80C8AF7480}" destId="{774770C6-9B63-4D6B-9A78-CF9A92AF7DCE}" srcOrd="0" destOrd="0" presId="urn:microsoft.com/office/officeart/2005/8/layout/vList2"/>
    <dgm:cxn modelId="{12D82145-E724-4F66-AFD9-835EBD704E5D}" srcId="{798E8BF9-96EF-4B05-95F9-B64B7A8EF624}" destId="{9DAE5555-F8FC-462D-B288-F8F9229D8A9A}" srcOrd="5" destOrd="0" parTransId="{DE53B5E7-5776-4096-B328-23022FE63F2E}" sibTransId="{C9691C17-C2A5-4511-A3D9-17A2B5CEFD64}"/>
    <dgm:cxn modelId="{DBD30C6B-A5A3-4299-A689-34FCE8B678D6}" srcId="{798E8BF9-96EF-4B05-95F9-B64B7A8EF624}" destId="{3F038E0A-2CD0-460F-B6C0-0B1C5F5FC44C}" srcOrd="8" destOrd="0" parTransId="{16500010-56B8-43D0-99FC-3741EFD94FC7}" sibTransId="{6BA66745-FC26-4741-A32E-CB45ADEC3018}"/>
    <dgm:cxn modelId="{201F8F50-7C01-41F5-AEB3-123D62AFA391}" srcId="{798E8BF9-96EF-4B05-95F9-B64B7A8EF624}" destId="{96DB12A6-2CB7-4F67-B10E-41F489DA8DB7}" srcOrd="4" destOrd="0" parTransId="{DE805D60-2F91-44F1-BD39-03138C027791}" sibTransId="{C23F5D9F-5BAF-44AF-80D2-436748C98BB6}"/>
    <dgm:cxn modelId="{D04C0787-C5AC-46A1-97BE-8E001797469C}" type="presOf" srcId="{20BC8EEB-02EB-4C28-AA42-84F937CA5EA7}" destId="{F04FEC9A-CC16-4A04-BCFE-0A376195313F}" srcOrd="0" destOrd="0" presId="urn:microsoft.com/office/officeart/2005/8/layout/vList2"/>
    <dgm:cxn modelId="{B6D8E78E-327F-4614-B861-DCD1F5CA487F}" type="presOf" srcId="{9DAE5555-F8FC-462D-B288-F8F9229D8A9A}" destId="{4C659960-349B-4FAA-85EB-AA3BFBA87F5F}" srcOrd="0" destOrd="0" presId="urn:microsoft.com/office/officeart/2005/8/layout/vList2"/>
    <dgm:cxn modelId="{03B6EF93-3A68-43FF-A7A4-2F6F8AAA5B16}" srcId="{798E8BF9-96EF-4B05-95F9-B64B7A8EF624}" destId="{063B3B80-B9DC-4CE4-90C2-C225E6A00BE8}" srcOrd="7" destOrd="0" parTransId="{EE10C785-D90D-4C70-A797-00E8852D1E49}" sibTransId="{54C3557D-B10D-4C0E-A64A-6ADC0F394849}"/>
    <dgm:cxn modelId="{59365A9B-913E-4865-95DA-EFDE91726976}" srcId="{798E8BF9-96EF-4B05-95F9-B64B7A8EF624}" destId="{181AF9C4-E2EA-409E-9814-369806BCF6C4}" srcOrd="1" destOrd="0" parTransId="{1D10834F-69BE-4701-9455-22DA0268C474}" sibTransId="{D6B04D96-6B4D-4C8A-8E46-27821C028417}"/>
    <dgm:cxn modelId="{22CDBD9E-1F5F-43D4-9AB8-6CFEBE627402}" type="presOf" srcId="{96DB12A6-2CB7-4F67-B10E-41F489DA8DB7}" destId="{F00921A8-0262-4A23-9416-76125EB6D788}" srcOrd="0" destOrd="0" presId="urn:microsoft.com/office/officeart/2005/8/layout/vList2"/>
    <dgm:cxn modelId="{219FE3AA-1A25-470F-98D5-E0993AFFE7A8}" srcId="{798E8BF9-96EF-4B05-95F9-B64B7A8EF624}" destId="{AB773319-91A1-44AB-9366-71B47CEBB638}" srcOrd="3" destOrd="0" parTransId="{FDDDC680-7954-425F-8CA6-1C8554F30F1C}" sibTransId="{5D18BC0A-4544-4B09-8F18-66F96465F5C6}"/>
    <dgm:cxn modelId="{7B9DD6B0-3B61-4759-8915-10CEF7038CC0}" type="presOf" srcId="{798E8BF9-96EF-4B05-95F9-B64B7A8EF624}" destId="{637E69A1-883F-4C02-A9DC-A75B17F7E517}" srcOrd="0" destOrd="0" presId="urn:microsoft.com/office/officeart/2005/8/layout/vList2"/>
    <dgm:cxn modelId="{9C8AEEB2-63ED-4DBE-ABA0-8C9D9580825E}" type="presOf" srcId="{42606F03-F188-475C-915E-3B1056E33AB8}" destId="{6045B024-F636-47A5-A553-55F90BC6BAFD}" srcOrd="0" destOrd="0" presId="urn:microsoft.com/office/officeart/2005/8/layout/vList2"/>
    <dgm:cxn modelId="{A907F5BC-E3DE-4CE3-9D57-DE2F8BD20738}" type="presOf" srcId="{3F038E0A-2CD0-460F-B6C0-0B1C5F5FC44C}" destId="{E4315DFA-0B0F-42A1-AF04-92ACE10FCCBE}" srcOrd="0" destOrd="0" presId="urn:microsoft.com/office/officeart/2005/8/layout/vList2"/>
    <dgm:cxn modelId="{A3E737CA-6E6A-457D-AF2F-C99F5D523A55}" srcId="{798E8BF9-96EF-4B05-95F9-B64B7A8EF624}" destId="{FBA7900C-482B-40F5-AAF7-DB80C8AF7480}" srcOrd="2" destOrd="0" parTransId="{F8E433A5-4DDB-44A3-AA02-365A49F32C5D}" sibTransId="{49FB6B32-399B-45DC-BE8C-D9893F8C80F4}"/>
    <dgm:cxn modelId="{7F18D1CE-B590-4415-AEC3-8C748423FE87}" srcId="{798E8BF9-96EF-4B05-95F9-B64B7A8EF624}" destId="{88D923F9-32D5-44FA-A276-D4317F703D0C}" srcOrd="11" destOrd="0" parTransId="{BE3AF00F-4B21-4251-B114-A8A3E4E976C5}" sibTransId="{746D23C1-BF56-4AE1-8581-E3B3018961C3}"/>
    <dgm:cxn modelId="{40F376D7-C442-4D67-97BD-B478255F546B}" type="presOf" srcId="{181AF9C4-E2EA-409E-9814-369806BCF6C4}" destId="{89F8445B-7EEE-440E-8AC0-7EF2BE5DA72F}" srcOrd="0" destOrd="0" presId="urn:microsoft.com/office/officeart/2005/8/layout/vList2"/>
    <dgm:cxn modelId="{C6E9E1D7-8771-4345-81D1-8680C94B1512}" srcId="{798E8BF9-96EF-4B05-95F9-B64B7A8EF624}" destId="{20BC8EEB-02EB-4C28-AA42-84F937CA5EA7}" srcOrd="10" destOrd="0" parTransId="{1C11B400-2A6B-46DE-95B5-BC8942F3B665}" sibTransId="{EE45637B-7EB8-4340-BC4D-FC35717610B0}"/>
    <dgm:cxn modelId="{B7BBC2E6-C54F-42F0-AE89-E15E0FCB07AD}" type="presOf" srcId="{42233236-ADAA-4405-8D5A-A36A821D1321}" destId="{ACBEFD4F-5AD6-4787-B21F-79FF9A17705C}" srcOrd="0" destOrd="0" presId="urn:microsoft.com/office/officeart/2005/8/layout/vList2"/>
    <dgm:cxn modelId="{4107DEEA-38D9-40EA-92EC-95CDBF617304}" srcId="{798E8BF9-96EF-4B05-95F9-B64B7A8EF624}" destId="{42233236-ADAA-4405-8D5A-A36A821D1321}" srcOrd="6" destOrd="0" parTransId="{E80F27B2-C41A-4532-929F-8AF7E8B49C75}" sibTransId="{23A17547-94CF-4D68-AB77-3ED1731F59AD}"/>
    <dgm:cxn modelId="{BBEDA9F3-69FE-429A-8BAE-C82771E3A1FF}" srcId="{798E8BF9-96EF-4B05-95F9-B64B7A8EF624}" destId="{42606F03-F188-475C-915E-3B1056E33AB8}" srcOrd="12" destOrd="0" parTransId="{A9D44666-6B4B-4F36-85E8-F3158F4250F3}" sibTransId="{85177F6F-312C-437D-974F-EAE2F14FF9B5}"/>
    <dgm:cxn modelId="{98016FF4-3691-4AB6-BC8D-B13ED911B5E2}" srcId="{798E8BF9-96EF-4B05-95F9-B64B7A8EF624}" destId="{660507D4-0448-46D7-8554-9A405BBEC411}" srcOrd="0" destOrd="0" parTransId="{F309C9A9-1668-4006-AFFE-B6C4522448ED}" sibTransId="{A97570E5-FE64-49C4-86B3-A15CA073F9FD}"/>
    <dgm:cxn modelId="{CED236FE-F548-4978-97DC-83EB80764C47}" type="presOf" srcId="{063B3B80-B9DC-4CE4-90C2-C225E6A00BE8}" destId="{B32EB187-DDDD-4403-AF1C-DAC5CD464B5B}" srcOrd="0" destOrd="0" presId="urn:microsoft.com/office/officeart/2005/8/layout/vList2"/>
    <dgm:cxn modelId="{7DE9BAC9-4126-4D73-8E7C-2993BF866191}" type="presParOf" srcId="{637E69A1-883F-4C02-A9DC-A75B17F7E517}" destId="{3EAD1379-0ED0-449D-AEAB-04388BA2FB4D}" srcOrd="0" destOrd="0" presId="urn:microsoft.com/office/officeart/2005/8/layout/vList2"/>
    <dgm:cxn modelId="{CEA0C6C9-7D1B-46C8-A601-2F3F3533C61C}" type="presParOf" srcId="{637E69A1-883F-4C02-A9DC-A75B17F7E517}" destId="{2C4ACAB7-4F1E-4BDF-B282-364BBD4A2DD8}" srcOrd="1" destOrd="0" presId="urn:microsoft.com/office/officeart/2005/8/layout/vList2"/>
    <dgm:cxn modelId="{011C3954-C3B2-4769-9A12-5329DBD0E070}" type="presParOf" srcId="{637E69A1-883F-4C02-A9DC-A75B17F7E517}" destId="{89F8445B-7EEE-440E-8AC0-7EF2BE5DA72F}" srcOrd="2" destOrd="0" presId="urn:microsoft.com/office/officeart/2005/8/layout/vList2"/>
    <dgm:cxn modelId="{F0256010-7E4B-46F7-A3C8-F95EC8DF85E4}" type="presParOf" srcId="{637E69A1-883F-4C02-A9DC-A75B17F7E517}" destId="{BBB896E1-5F79-448D-8C13-F67EA4D62A7F}" srcOrd="3" destOrd="0" presId="urn:microsoft.com/office/officeart/2005/8/layout/vList2"/>
    <dgm:cxn modelId="{9D2CE1E7-3745-4368-8413-7FD6A5469256}" type="presParOf" srcId="{637E69A1-883F-4C02-A9DC-A75B17F7E517}" destId="{774770C6-9B63-4D6B-9A78-CF9A92AF7DCE}" srcOrd="4" destOrd="0" presId="urn:microsoft.com/office/officeart/2005/8/layout/vList2"/>
    <dgm:cxn modelId="{310A3D50-86D1-4724-8623-78B6F12EE201}" type="presParOf" srcId="{637E69A1-883F-4C02-A9DC-A75B17F7E517}" destId="{4518E600-D769-481F-A2FA-AB88C28F14EF}" srcOrd="5" destOrd="0" presId="urn:microsoft.com/office/officeart/2005/8/layout/vList2"/>
    <dgm:cxn modelId="{9775F75C-E715-4146-A60F-F4297CB81404}" type="presParOf" srcId="{637E69A1-883F-4C02-A9DC-A75B17F7E517}" destId="{0BC4784E-66D9-4BB6-A2F1-22C19488B09A}" srcOrd="6" destOrd="0" presId="urn:microsoft.com/office/officeart/2005/8/layout/vList2"/>
    <dgm:cxn modelId="{A351A280-5835-49F3-AC4C-02F171E5E02E}" type="presParOf" srcId="{637E69A1-883F-4C02-A9DC-A75B17F7E517}" destId="{5B0CE1E1-D88B-4C64-AA16-6E194BA5FE7C}" srcOrd="7" destOrd="0" presId="urn:microsoft.com/office/officeart/2005/8/layout/vList2"/>
    <dgm:cxn modelId="{8991E075-B9DD-4940-9892-BF295C9F86CC}" type="presParOf" srcId="{637E69A1-883F-4C02-A9DC-A75B17F7E517}" destId="{F00921A8-0262-4A23-9416-76125EB6D788}" srcOrd="8" destOrd="0" presId="urn:microsoft.com/office/officeart/2005/8/layout/vList2"/>
    <dgm:cxn modelId="{B8CD9556-D14F-4B55-A605-FF871ED6441D}" type="presParOf" srcId="{637E69A1-883F-4C02-A9DC-A75B17F7E517}" destId="{F0F09923-C265-4C8D-A27B-7D9ACC8B7A52}" srcOrd="9" destOrd="0" presId="urn:microsoft.com/office/officeart/2005/8/layout/vList2"/>
    <dgm:cxn modelId="{F4168942-FF28-4D47-9F89-7CB93CB22069}" type="presParOf" srcId="{637E69A1-883F-4C02-A9DC-A75B17F7E517}" destId="{4C659960-349B-4FAA-85EB-AA3BFBA87F5F}" srcOrd="10" destOrd="0" presId="urn:microsoft.com/office/officeart/2005/8/layout/vList2"/>
    <dgm:cxn modelId="{7D909255-C95E-468F-B3D8-C52B5CAF3E95}" type="presParOf" srcId="{637E69A1-883F-4C02-A9DC-A75B17F7E517}" destId="{71361C13-6464-4E8C-8E6D-0DDC2351B2EE}" srcOrd="11" destOrd="0" presId="urn:microsoft.com/office/officeart/2005/8/layout/vList2"/>
    <dgm:cxn modelId="{BE86E102-86A4-4E45-98CD-D10F18A47CAE}" type="presParOf" srcId="{637E69A1-883F-4C02-A9DC-A75B17F7E517}" destId="{ACBEFD4F-5AD6-4787-B21F-79FF9A17705C}" srcOrd="12" destOrd="0" presId="urn:microsoft.com/office/officeart/2005/8/layout/vList2"/>
    <dgm:cxn modelId="{5B1F03EC-ADE1-4B90-B4C7-508D14D19674}" type="presParOf" srcId="{637E69A1-883F-4C02-A9DC-A75B17F7E517}" destId="{1580EED1-D8FE-48C2-9B82-45922720FBD5}" srcOrd="13" destOrd="0" presId="urn:microsoft.com/office/officeart/2005/8/layout/vList2"/>
    <dgm:cxn modelId="{B1076702-AAFB-40E5-9016-107E5110CE85}" type="presParOf" srcId="{637E69A1-883F-4C02-A9DC-A75B17F7E517}" destId="{B32EB187-DDDD-4403-AF1C-DAC5CD464B5B}" srcOrd="14" destOrd="0" presId="urn:microsoft.com/office/officeart/2005/8/layout/vList2"/>
    <dgm:cxn modelId="{144040A1-24E2-42BD-9C7E-9993190D7969}" type="presParOf" srcId="{637E69A1-883F-4C02-A9DC-A75B17F7E517}" destId="{67B948BA-2928-49E3-9654-702BCFF5A038}" srcOrd="15" destOrd="0" presId="urn:microsoft.com/office/officeart/2005/8/layout/vList2"/>
    <dgm:cxn modelId="{8D3E8743-756D-47CF-B3FA-EE5B677B38CD}" type="presParOf" srcId="{637E69A1-883F-4C02-A9DC-A75B17F7E517}" destId="{E4315DFA-0B0F-42A1-AF04-92ACE10FCCBE}" srcOrd="16" destOrd="0" presId="urn:microsoft.com/office/officeart/2005/8/layout/vList2"/>
    <dgm:cxn modelId="{0929704A-B0EA-4D7E-AB06-F6A3E43FB9B4}" type="presParOf" srcId="{637E69A1-883F-4C02-A9DC-A75B17F7E517}" destId="{562128E8-201B-4648-9F86-C805FB60914F}" srcOrd="17" destOrd="0" presId="urn:microsoft.com/office/officeart/2005/8/layout/vList2"/>
    <dgm:cxn modelId="{657C5D49-8A3F-4AE3-AC46-F93DD28DC7F9}" type="presParOf" srcId="{637E69A1-883F-4C02-A9DC-A75B17F7E517}" destId="{BFC6A776-DBA5-4E7E-B0AA-C14C51ABCF26}" srcOrd="18" destOrd="0" presId="urn:microsoft.com/office/officeart/2005/8/layout/vList2"/>
    <dgm:cxn modelId="{98812EFF-0F41-42D1-8DFF-AF7B5BAAE9D4}" type="presParOf" srcId="{637E69A1-883F-4C02-A9DC-A75B17F7E517}" destId="{073E9980-6DC3-4FF6-88BD-EE57B73181AB}" srcOrd="19" destOrd="0" presId="urn:microsoft.com/office/officeart/2005/8/layout/vList2"/>
    <dgm:cxn modelId="{FAB12E8E-A205-4A0B-BDDE-5C099E6F07E2}" type="presParOf" srcId="{637E69A1-883F-4C02-A9DC-A75B17F7E517}" destId="{F04FEC9A-CC16-4A04-BCFE-0A376195313F}" srcOrd="20" destOrd="0" presId="urn:microsoft.com/office/officeart/2005/8/layout/vList2"/>
    <dgm:cxn modelId="{6189D2E3-30DE-4558-9298-EC44A06113F5}" type="presParOf" srcId="{637E69A1-883F-4C02-A9DC-A75B17F7E517}" destId="{E975FE17-6A14-44B2-9672-387FF5A54AA0}" srcOrd="21" destOrd="0" presId="urn:microsoft.com/office/officeart/2005/8/layout/vList2"/>
    <dgm:cxn modelId="{164CF45E-7FD8-45D8-9B30-273EBB36AAB8}" type="presParOf" srcId="{637E69A1-883F-4C02-A9DC-A75B17F7E517}" destId="{1750FD9B-BAEB-4350-805B-99227C599ACA}" srcOrd="22" destOrd="0" presId="urn:microsoft.com/office/officeart/2005/8/layout/vList2"/>
    <dgm:cxn modelId="{CBD7D3B8-5B4C-4181-B517-7295D12EA756}" type="presParOf" srcId="{637E69A1-883F-4C02-A9DC-A75B17F7E517}" destId="{2B38A831-42CD-4CB0-883D-D7D1E012EC14}" srcOrd="23" destOrd="0" presId="urn:microsoft.com/office/officeart/2005/8/layout/vList2"/>
    <dgm:cxn modelId="{862CF809-726A-4960-AF6B-0EACB5A817B5}" type="presParOf" srcId="{637E69A1-883F-4C02-A9DC-A75B17F7E517}" destId="{6045B024-F636-47A5-A553-55F90BC6BAFD}" srcOrd="2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69B19-FA3E-4A46-9EA5-0912BA1B50CE}">
      <dsp:nvSpPr>
        <dsp:cNvPr id="0" name=""/>
        <dsp:cNvSpPr/>
      </dsp:nvSpPr>
      <dsp:spPr>
        <a:xfrm>
          <a:off x="2024439" y="364297"/>
          <a:ext cx="2819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961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57606" y="408452"/>
        <a:ext cx="15628" cy="3128"/>
      </dsp:txXfrm>
    </dsp:sp>
    <dsp:sp modelId="{21046EED-42CA-451B-87E3-136DE1E05E0D}">
      <dsp:nvSpPr>
        <dsp:cNvPr id="0" name=""/>
        <dsp:cNvSpPr/>
      </dsp:nvSpPr>
      <dsp:spPr>
        <a:xfrm>
          <a:off x="667278" y="2328"/>
          <a:ext cx="1358961" cy="8153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590" tIns="69898" rIns="66590" bIns="6989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/>
            <a:t>• Dataset público de tackles de fútbol.</a:t>
          </a:r>
          <a:endParaRPr lang="en-US" sz="1200" kern="1200"/>
        </a:p>
      </dsp:txBody>
      <dsp:txXfrm>
        <a:off x="667278" y="2328"/>
        <a:ext cx="1358961" cy="815377"/>
      </dsp:txXfrm>
    </dsp:sp>
    <dsp:sp modelId="{1865468A-C31D-4B93-9CDB-2B934649A816}">
      <dsp:nvSpPr>
        <dsp:cNvPr id="0" name=""/>
        <dsp:cNvSpPr/>
      </dsp:nvSpPr>
      <dsp:spPr>
        <a:xfrm>
          <a:off x="3695962" y="364297"/>
          <a:ext cx="2819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961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9129" y="408452"/>
        <a:ext cx="15628" cy="3128"/>
      </dsp:txXfrm>
    </dsp:sp>
    <dsp:sp modelId="{A534C185-8CC1-4E4A-BDA9-B33684E0EC21}">
      <dsp:nvSpPr>
        <dsp:cNvPr id="0" name=""/>
        <dsp:cNvSpPr/>
      </dsp:nvSpPr>
      <dsp:spPr>
        <a:xfrm>
          <a:off x="2338801" y="2328"/>
          <a:ext cx="1358961" cy="8153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590" tIns="69898" rIns="66590" bIns="6989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/>
            <a:t>• Estructura general:</a:t>
          </a:r>
          <a:endParaRPr lang="en-US" sz="1200" kern="1200"/>
        </a:p>
      </dsp:txBody>
      <dsp:txXfrm>
        <a:off x="2338801" y="2328"/>
        <a:ext cx="1358961" cy="815377"/>
      </dsp:txXfrm>
    </dsp:sp>
    <dsp:sp modelId="{CBE599CB-A906-419F-AA8A-3AA4B910CD28}">
      <dsp:nvSpPr>
        <dsp:cNvPr id="0" name=""/>
        <dsp:cNvSpPr/>
      </dsp:nvSpPr>
      <dsp:spPr>
        <a:xfrm>
          <a:off x="1346759" y="815905"/>
          <a:ext cx="3343045" cy="281961"/>
        </a:xfrm>
        <a:custGeom>
          <a:avLst/>
          <a:gdLst/>
          <a:ahLst/>
          <a:cxnLst/>
          <a:rect l="0" t="0" r="0" b="0"/>
          <a:pathLst>
            <a:path>
              <a:moveTo>
                <a:pt x="3343045" y="0"/>
              </a:moveTo>
              <a:lnTo>
                <a:pt x="3343045" y="158080"/>
              </a:lnTo>
              <a:lnTo>
                <a:pt x="0" y="158080"/>
              </a:lnTo>
              <a:lnTo>
                <a:pt x="0" y="28196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34341" y="955321"/>
        <a:ext cx="167881" cy="3128"/>
      </dsp:txXfrm>
    </dsp:sp>
    <dsp:sp modelId="{B296F4D0-66C0-43F4-BC95-7EDF49DB1B6B}">
      <dsp:nvSpPr>
        <dsp:cNvPr id="0" name=""/>
        <dsp:cNvSpPr/>
      </dsp:nvSpPr>
      <dsp:spPr>
        <a:xfrm>
          <a:off x="4010324" y="2328"/>
          <a:ext cx="1358961" cy="8153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590" tIns="69898" rIns="66590" bIns="6989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/>
            <a:t>– Carpetas con imágenes de entradas etiquetadas como:</a:t>
          </a:r>
          <a:endParaRPr lang="en-US" sz="1200" kern="1200"/>
        </a:p>
      </dsp:txBody>
      <dsp:txXfrm>
        <a:off x="4010324" y="2328"/>
        <a:ext cx="1358961" cy="815377"/>
      </dsp:txXfrm>
    </dsp:sp>
    <dsp:sp modelId="{B499EE39-FA00-4EC6-A2D1-DCB8610AE20C}">
      <dsp:nvSpPr>
        <dsp:cNvPr id="0" name=""/>
        <dsp:cNvSpPr/>
      </dsp:nvSpPr>
      <dsp:spPr>
        <a:xfrm>
          <a:off x="2024439" y="1492235"/>
          <a:ext cx="2819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961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57606" y="1536391"/>
        <a:ext cx="15628" cy="3128"/>
      </dsp:txXfrm>
    </dsp:sp>
    <dsp:sp modelId="{90E34C61-A0F5-44CC-BD61-47A43CED5614}">
      <dsp:nvSpPr>
        <dsp:cNvPr id="0" name=""/>
        <dsp:cNvSpPr/>
      </dsp:nvSpPr>
      <dsp:spPr>
        <a:xfrm>
          <a:off x="667278" y="1130266"/>
          <a:ext cx="1358961" cy="8153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590" tIns="69898" rIns="66590" bIns="6989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/>
            <a:t>• "Clean_Tackles"</a:t>
          </a:r>
          <a:endParaRPr lang="en-US" sz="1200" kern="1200"/>
        </a:p>
      </dsp:txBody>
      <dsp:txXfrm>
        <a:off x="667278" y="1130266"/>
        <a:ext cx="1358961" cy="815377"/>
      </dsp:txXfrm>
    </dsp:sp>
    <dsp:sp modelId="{875524A9-38B4-4C07-AD77-01F52849DB5B}">
      <dsp:nvSpPr>
        <dsp:cNvPr id="0" name=""/>
        <dsp:cNvSpPr/>
      </dsp:nvSpPr>
      <dsp:spPr>
        <a:xfrm>
          <a:off x="3695962" y="1492235"/>
          <a:ext cx="2819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961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9129" y="1536391"/>
        <a:ext cx="15628" cy="3128"/>
      </dsp:txXfrm>
    </dsp:sp>
    <dsp:sp modelId="{13DF615E-05D5-45C4-A6F8-5142691C37F1}">
      <dsp:nvSpPr>
        <dsp:cNvPr id="0" name=""/>
        <dsp:cNvSpPr/>
      </dsp:nvSpPr>
      <dsp:spPr>
        <a:xfrm>
          <a:off x="2338801" y="1130266"/>
          <a:ext cx="1358961" cy="8153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590" tIns="69898" rIns="66590" bIns="6989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/>
            <a:t>• "Fouls"</a:t>
          </a:r>
          <a:endParaRPr lang="en-US" sz="1200" kern="1200"/>
        </a:p>
      </dsp:txBody>
      <dsp:txXfrm>
        <a:off x="2338801" y="1130266"/>
        <a:ext cx="1358961" cy="815377"/>
      </dsp:txXfrm>
    </dsp:sp>
    <dsp:sp modelId="{BA9A4608-3BC2-411F-A77D-5B07C3660900}">
      <dsp:nvSpPr>
        <dsp:cNvPr id="0" name=""/>
        <dsp:cNvSpPr/>
      </dsp:nvSpPr>
      <dsp:spPr>
        <a:xfrm>
          <a:off x="1346759" y="1943843"/>
          <a:ext cx="3343045" cy="281961"/>
        </a:xfrm>
        <a:custGeom>
          <a:avLst/>
          <a:gdLst/>
          <a:ahLst/>
          <a:cxnLst/>
          <a:rect l="0" t="0" r="0" b="0"/>
          <a:pathLst>
            <a:path>
              <a:moveTo>
                <a:pt x="3343045" y="0"/>
              </a:moveTo>
              <a:lnTo>
                <a:pt x="3343045" y="158080"/>
              </a:lnTo>
              <a:lnTo>
                <a:pt x="0" y="158080"/>
              </a:lnTo>
              <a:lnTo>
                <a:pt x="0" y="28196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34341" y="2083260"/>
        <a:ext cx="167881" cy="3128"/>
      </dsp:txXfrm>
    </dsp:sp>
    <dsp:sp modelId="{853E3F65-1454-4173-9D7D-77103312174E}">
      <dsp:nvSpPr>
        <dsp:cNvPr id="0" name=""/>
        <dsp:cNvSpPr/>
      </dsp:nvSpPr>
      <dsp:spPr>
        <a:xfrm>
          <a:off x="4010324" y="1130266"/>
          <a:ext cx="1358961" cy="8153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590" tIns="69898" rIns="66590" bIns="6989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/>
            <a:t>• Uso en el proyecto:</a:t>
          </a:r>
          <a:endParaRPr lang="en-US" sz="1200" kern="1200"/>
        </a:p>
      </dsp:txBody>
      <dsp:txXfrm>
        <a:off x="4010324" y="1130266"/>
        <a:ext cx="1358961" cy="815377"/>
      </dsp:txXfrm>
    </dsp:sp>
    <dsp:sp modelId="{41027492-4AE5-4E18-A9B2-784BF546BDDE}">
      <dsp:nvSpPr>
        <dsp:cNvPr id="0" name=""/>
        <dsp:cNvSpPr/>
      </dsp:nvSpPr>
      <dsp:spPr>
        <a:xfrm>
          <a:off x="2024439" y="2620173"/>
          <a:ext cx="2819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961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57606" y="2664329"/>
        <a:ext cx="15628" cy="3128"/>
      </dsp:txXfrm>
    </dsp:sp>
    <dsp:sp modelId="{AD8C3248-E17F-412D-826B-A4C47DFD16B2}">
      <dsp:nvSpPr>
        <dsp:cNvPr id="0" name=""/>
        <dsp:cNvSpPr/>
      </dsp:nvSpPr>
      <dsp:spPr>
        <a:xfrm>
          <a:off x="667278" y="2258205"/>
          <a:ext cx="1358961" cy="8153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590" tIns="69898" rIns="66590" bIns="6989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– Se combinan varias carpetas del </a:t>
          </a:r>
          <a:r>
            <a:rPr lang="es-MX" sz="1200" kern="1200" dirty="0" err="1"/>
            <a:t>dataset</a:t>
          </a:r>
          <a:r>
            <a:rPr lang="es-MX" sz="1200" kern="1200" dirty="0"/>
            <a:t> para aumentar el número de ejemplos.</a:t>
          </a:r>
          <a:endParaRPr lang="en-US" sz="1200" kern="1200" dirty="0"/>
        </a:p>
      </dsp:txBody>
      <dsp:txXfrm>
        <a:off x="667278" y="2258205"/>
        <a:ext cx="1358961" cy="815377"/>
      </dsp:txXfrm>
    </dsp:sp>
    <dsp:sp modelId="{46DD0641-1A9F-4BD6-861B-3E4B78FCF928}">
      <dsp:nvSpPr>
        <dsp:cNvPr id="0" name=""/>
        <dsp:cNvSpPr/>
      </dsp:nvSpPr>
      <dsp:spPr>
        <a:xfrm>
          <a:off x="3695962" y="2620173"/>
          <a:ext cx="2819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961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9129" y="2664329"/>
        <a:ext cx="15628" cy="3128"/>
      </dsp:txXfrm>
    </dsp:sp>
    <dsp:sp modelId="{BCD915F9-F86E-4B24-BE73-DE7A3AD0B584}">
      <dsp:nvSpPr>
        <dsp:cNvPr id="0" name=""/>
        <dsp:cNvSpPr/>
      </dsp:nvSpPr>
      <dsp:spPr>
        <a:xfrm>
          <a:off x="2338801" y="2258205"/>
          <a:ext cx="1358961" cy="8153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590" tIns="69898" rIns="66590" bIns="6989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/>
            <a:t>– División en entrenamiento y validación (ej. 80 % / 20 %).</a:t>
          </a:r>
          <a:endParaRPr lang="en-US" sz="1200" kern="1200"/>
        </a:p>
      </dsp:txBody>
      <dsp:txXfrm>
        <a:off x="2338801" y="2258205"/>
        <a:ext cx="1358961" cy="815377"/>
      </dsp:txXfrm>
    </dsp:sp>
    <dsp:sp modelId="{11B8A12E-807E-4FDF-BD29-11BAD9167F06}">
      <dsp:nvSpPr>
        <dsp:cNvPr id="0" name=""/>
        <dsp:cNvSpPr/>
      </dsp:nvSpPr>
      <dsp:spPr>
        <a:xfrm>
          <a:off x="1346759" y="3071782"/>
          <a:ext cx="3343045" cy="281961"/>
        </a:xfrm>
        <a:custGeom>
          <a:avLst/>
          <a:gdLst/>
          <a:ahLst/>
          <a:cxnLst/>
          <a:rect l="0" t="0" r="0" b="0"/>
          <a:pathLst>
            <a:path>
              <a:moveTo>
                <a:pt x="3343045" y="0"/>
              </a:moveTo>
              <a:lnTo>
                <a:pt x="3343045" y="158080"/>
              </a:lnTo>
              <a:lnTo>
                <a:pt x="0" y="158080"/>
              </a:lnTo>
              <a:lnTo>
                <a:pt x="0" y="28196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34341" y="3211198"/>
        <a:ext cx="167881" cy="3128"/>
      </dsp:txXfrm>
    </dsp:sp>
    <dsp:sp modelId="{12FBA481-9572-417C-BFC7-FCF7F00C751E}">
      <dsp:nvSpPr>
        <dsp:cNvPr id="0" name=""/>
        <dsp:cNvSpPr/>
      </dsp:nvSpPr>
      <dsp:spPr>
        <a:xfrm>
          <a:off x="4010324" y="2258205"/>
          <a:ext cx="1358961" cy="8153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590" tIns="69898" rIns="66590" bIns="6989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/>
            <a:t>• Retos del dataset:</a:t>
          </a:r>
          <a:endParaRPr lang="en-US" sz="1200" kern="1200"/>
        </a:p>
      </dsp:txBody>
      <dsp:txXfrm>
        <a:off x="4010324" y="2258205"/>
        <a:ext cx="1358961" cy="815377"/>
      </dsp:txXfrm>
    </dsp:sp>
    <dsp:sp modelId="{DA0E1048-F741-423F-884B-164064F8517B}">
      <dsp:nvSpPr>
        <dsp:cNvPr id="0" name=""/>
        <dsp:cNvSpPr/>
      </dsp:nvSpPr>
      <dsp:spPr>
        <a:xfrm>
          <a:off x="667278" y="3386143"/>
          <a:ext cx="1358961" cy="8153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590" tIns="69898" rIns="66590" bIns="6989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/>
            <a:t>– Diferentes iluminaciones, cámaras, ángulos y tipos de jugadas.</a:t>
          </a:r>
          <a:endParaRPr lang="en-US" sz="1200" kern="1200"/>
        </a:p>
      </dsp:txBody>
      <dsp:txXfrm>
        <a:off x="667278" y="3386143"/>
        <a:ext cx="1358961" cy="815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C5054-A800-424E-9B22-C147EA45E1A0}">
      <dsp:nvSpPr>
        <dsp:cNvPr id="0" name=""/>
        <dsp:cNvSpPr/>
      </dsp:nvSpPr>
      <dsp:spPr>
        <a:xfrm>
          <a:off x="0" y="311224"/>
          <a:ext cx="4646905" cy="245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• Modelo base: ResNet18 pre-entrenada en ImageNet.</a:t>
          </a:r>
          <a:endParaRPr lang="en-US" sz="1000" kern="1200"/>
        </a:p>
      </dsp:txBody>
      <dsp:txXfrm>
        <a:off x="11994" y="323218"/>
        <a:ext cx="4622917" cy="221712"/>
      </dsp:txXfrm>
    </dsp:sp>
    <dsp:sp modelId="{5776C0BE-92B9-40C6-8FAF-5F1AAF399DC3}">
      <dsp:nvSpPr>
        <dsp:cNvPr id="0" name=""/>
        <dsp:cNvSpPr/>
      </dsp:nvSpPr>
      <dsp:spPr>
        <a:xfrm>
          <a:off x="0" y="585724"/>
          <a:ext cx="4646905" cy="2457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• Ajuste para el problema:</a:t>
          </a:r>
          <a:endParaRPr lang="en-US" sz="1000" kern="1200"/>
        </a:p>
      </dsp:txBody>
      <dsp:txXfrm>
        <a:off x="11994" y="597718"/>
        <a:ext cx="4622917" cy="221712"/>
      </dsp:txXfrm>
    </dsp:sp>
    <dsp:sp modelId="{4E3B66FA-92CA-46E6-946E-9448F786A1B5}">
      <dsp:nvSpPr>
        <dsp:cNvPr id="0" name=""/>
        <dsp:cNvSpPr/>
      </dsp:nvSpPr>
      <dsp:spPr>
        <a:xfrm>
          <a:off x="0" y="860224"/>
          <a:ext cx="4646905" cy="2457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– Se reemplaza la capa fully-connected final para producir 2 logits (2 clases).</a:t>
          </a:r>
          <a:endParaRPr lang="en-US" sz="1000" kern="1200"/>
        </a:p>
      </dsp:txBody>
      <dsp:txXfrm>
        <a:off x="11994" y="872218"/>
        <a:ext cx="4622917" cy="221712"/>
      </dsp:txXfrm>
    </dsp:sp>
    <dsp:sp modelId="{AB07C1E6-AF37-4148-9B66-52B57A4E823C}">
      <dsp:nvSpPr>
        <dsp:cNvPr id="0" name=""/>
        <dsp:cNvSpPr/>
      </dsp:nvSpPr>
      <dsp:spPr>
        <a:xfrm>
          <a:off x="0" y="1134724"/>
          <a:ext cx="4646905" cy="2457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• Detalles de entrenamiento (en Kaggle con GPU):</a:t>
          </a:r>
          <a:endParaRPr lang="en-US" sz="1000" kern="1200"/>
        </a:p>
      </dsp:txBody>
      <dsp:txXfrm>
        <a:off x="11994" y="1146718"/>
        <a:ext cx="4622917" cy="221712"/>
      </dsp:txXfrm>
    </dsp:sp>
    <dsp:sp modelId="{16A65752-2025-41F7-90CD-59437CF02940}">
      <dsp:nvSpPr>
        <dsp:cNvPr id="0" name=""/>
        <dsp:cNvSpPr/>
      </dsp:nvSpPr>
      <dsp:spPr>
        <a:xfrm>
          <a:off x="0" y="1409224"/>
          <a:ext cx="4646905" cy="2457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– Optimización: [Adam / SGD + </a:t>
          </a:r>
          <a:r>
            <a:rPr lang="es-MX" sz="1000" kern="1200" dirty="0" err="1"/>
            <a:t>momentum</a:t>
          </a:r>
          <a:r>
            <a:rPr lang="es-MX" sz="1000" kern="1200" dirty="0"/>
            <a:t>]).</a:t>
          </a:r>
          <a:endParaRPr lang="en-US" sz="1000" kern="1200" dirty="0"/>
        </a:p>
      </dsp:txBody>
      <dsp:txXfrm>
        <a:off x="11994" y="1421218"/>
        <a:ext cx="4622917" cy="221712"/>
      </dsp:txXfrm>
    </dsp:sp>
    <dsp:sp modelId="{0591EC1A-1872-484B-81D2-F1472DDF4C82}">
      <dsp:nvSpPr>
        <dsp:cNvPr id="0" name=""/>
        <dsp:cNvSpPr/>
      </dsp:nvSpPr>
      <dsp:spPr>
        <a:xfrm>
          <a:off x="0" y="1683724"/>
          <a:ext cx="4646905" cy="245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– Número de épocas: [12].</a:t>
          </a:r>
          <a:endParaRPr lang="en-US" sz="1000" kern="1200" dirty="0"/>
        </a:p>
      </dsp:txBody>
      <dsp:txXfrm>
        <a:off x="11994" y="1695718"/>
        <a:ext cx="4622917" cy="221712"/>
      </dsp:txXfrm>
    </dsp:sp>
    <dsp:sp modelId="{10D4F5E0-E9A3-4B00-9473-8C3336CD2286}">
      <dsp:nvSpPr>
        <dsp:cNvPr id="0" name=""/>
        <dsp:cNvSpPr/>
      </dsp:nvSpPr>
      <dsp:spPr>
        <a:xfrm>
          <a:off x="0" y="1958224"/>
          <a:ext cx="4646905" cy="2457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– Función de pérdida: Cross-</a:t>
          </a:r>
          <a:r>
            <a:rPr lang="es-MX" sz="1000" kern="1200" dirty="0" err="1"/>
            <a:t>Entropy</a:t>
          </a:r>
          <a:r>
            <a:rPr lang="es-MX" sz="1000" kern="1200" dirty="0"/>
            <a:t> </a:t>
          </a:r>
          <a:r>
            <a:rPr lang="es-MX" sz="1000" kern="1200" dirty="0" err="1"/>
            <a:t>Loss</a:t>
          </a:r>
          <a:r>
            <a:rPr lang="es-MX" sz="1000" kern="1200" dirty="0"/>
            <a:t>.</a:t>
          </a:r>
          <a:endParaRPr lang="en-US" sz="1000" kern="1200" dirty="0"/>
        </a:p>
      </dsp:txBody>
      <dsp:txXfrm>
        <a:off x="11994" y="1970218"/>
        <a:ext cx="4622917" cy="221712"/>
      </dsp:txXfrm>
    </dsp:sp>
    <dsp:sp modelId="{2A194C52-D045-4986-9561-6A1E2B17DDF7}">
      <dsp:nvSpPr>
        <dsp:cNvPr id="0" name=""/>
        <dsp:cNvSpPr/>
      </dsp:nvSpPr>
      <dsp:spPr>
        <a:xfrm>
          <a:off x="0" y="2232724"/>
          <a:ext cx="4646905" cy="2457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• Métricas registradas:</a:t>
          </a:r>
          <a:endParaRPr lang="en-US" sz="1000" kern="1200" dirty="0"/>
        </a:p>
      </dsp:txBody>
      <dsp:txXfrm>
        <a:off x="11994" y="2244718"/>
        <a:ext cx="4622917" cy="221712"/>
      </dsp:txXfrm>
    </dsp:sp>
    <dsp:sp modelId="{121B40D5-6890-4835-BCBC-3972C9A9E063}">
      <dsp:nvSpPr>
        <dsp:cNvPr id="0" name=""/>
        <dsp:cNvSpPr/>
      </dsp:nvSpPr>
      <dsp:spPr>
        <a:xfrm>
          <a:off x="0" y="2507224"/>
          <a:ext cx="4646905" cy="2457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– </a:t>
          </a:r>
          <a:r>
            <a:rPr lang="es-MX" sz="1000" kern="1200" dirty="0" err="1"/>
            <a:t>Accuracy</a:t>
          </a:r>
          <a:r>
            <a:rPr lang="es-MX" sz="1000" kern="1200" dirty="0"/>
            <a:t> en entrenamiento y validación.</a:t>
          </a:r>
          <a:endParaRPr lang="en-US" sz="1000" kern="1200" dirty="0"/>
        </a:p>
      </dsp:txBody>
      <dsp:txXfrm>
        <a:off x="11994" y="2519218"/>
        <a:ext cx="4622917" cy="221712"/>
      </dsp:txXfrm>
    </dsp:sp>
    <dsp:sp modelId="{F84CB1DE-177A-43B7-B660-88E5C1B002EA}">
      <dsp:nvSpPr>
        <dsp:cNvPr id="0" name=""/>
        <dsp:cNvSpPr/>
      </dsp:nvSpPr>
      <dsp:spPr>
        <a:xfrm>
          <a:off x="0" y="2781724"/>
          <a:ext cx="4646905" cy="2457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– Evolución de la pérdida (</a:t>
          </a:r>
          <a:r>
            <a:rPr lang="es-MX" sz="1000" kern="1200" dirty="0" err="1"/>
            <a:t>loss</a:t>
          </a:r>
          <a:r>
            <a:rPr lang="es-MX" sz="1000" kern="1200" dirty="0"/>
            <a:t>) por época.</a:t>
          </a:r>
          <a:endParaRPr lang="en-US" sz="1000" kern="1200" dirty="0"/>
        </a:p>
      </dsp:txBody>
      <dsp:txXfrm>
        <a:off x="11994" y="2793718"/>
        <a:ext cx="4622917" cy="221712"/>
      </dsp:txXfrm>
    </dsp:sp>
    <dsp:sp modelId="{1CDEAAB4-5E2C-454A-9985-D14B861E37AC}">
      <dsp:nvSpPr>
        <dsp:cNvPr id="0" name=""/>
        <dsp:cNvSpPr/>
      </dsp:nvSpPr>
      <dsp:spPr>
        <a:xfrm>
          <a:off x="0" y="3056224"/>
          <a:ext cx="4646905" cy="245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– Matriz de confusión en el conjunto de validación/test.</a:t>
          </a:r>
          <a:endParaRPr lang="en-US" sz="1000" kern="1200" dirty="0"/>
        </a:p>
      </dsp:txBody>
      <dsp:txXfrm>
        <a:off x="11994" y="3068218"/>
        <a:ext cx="4622917" cy="221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5751-0F57-4E5D-9084-58A4C77ACBA7}">
      <dsp:nvSpPr>
        <dsp:cNvPr id="0" name=""/>
        <dsp:cNvSpPr/>
      </dsp:nvSpPr>
      <dsp:spPr>
        <a:xfrm>
          <a:off x="553558" y="1468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• Inferencia local (src/local_inference.py):</a:t>
          </a:r>
          <a:endParaRPr lang="en-US" sz="800" kern="1200"/>
        </a:p>
      </dsp:txBody>
      <dsp:txXfrm>
        <a:off x="553558" y="1468"/>
        <a:ext cx="1344280" cy="806568"/>
      </dsp:txXfrm>
    </dsp:sp>
    <dsp:sp modelId="{D158C402-3AC5-43A7-AF50-1ECA3AD54873}">
      <dsp:nvSpPr>
        <dsp:cNvPr id="0" name=""/>
        <dsp:cNvSpPr/>
      </dsp:nvSpPr>
      <dsp:spPr>
        <a:xfrm>
          <a:off x="2032266" y="1468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-1104741"/>
                <a:satOff val="-75"/>
                <a:lumOff val="1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04741"/>
                <a:satOff val="-75"/>
                <a:lumOff val="1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04741"/>
                <a:satOff val="-75"/>
                <a:lumOff val="1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– Carga el modelo TorchScript: weights/model_futbol_ts.pt.</a:t>
          </a:r>
          <a:endParaRPr lang="en-US" sz="800" kern="1200"/>
        </a:p>
      </dsp:txBody>
      <dsp:txXfrm>
        <a:off x="2032266" y="1468"/>
        <a:ext cx="1344280" cy="806568"/>
      </dsp:txXfrm>
    </dsp:sp>
    <dsp:sp modelId="{1EFEF346-B306-4086-98D5-A8D4AD4F35DC}">
      <dsp:nvSpPr>
        <dsp:cNvPr id="0" name=""/>
        <dsp:cNvSpPr/>
      </dsp:nvSpPr>
      <dsp:spPr>
        <a:xfrm>
          <a:off x="3510974" y="1468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-2209482"/>
                <a:satOff val="-150"/>
                <a:lumOff val="3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09482"/>
                <a:satOff val="-150"/>
                <a:lumOff val="3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09482"/>
                <a:satOff val="-150"/>
                <a:lumOff val="3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– Uso desde consola:</a:t>
          </a:r>
          <a:endParaRPr lang="en-US" sz="800" kern="1200"/>
        </a:p>
      </dsp:txBody>
      <dsp:txXfrm>
        <a:off x="3510974" y="1468"/>
        <a:ext cx="1344280" cy="806568"/>
      </dsp:txXfrm>
    </dsp:sp>
    <dsp:sp modelId="{57707903-14CB-4859-8FB4-75D4F228CD11}">
      <dsp:nvSpPr>
        <dsp:cNvPr id="0" name=""/>
        <dsp:cNvSpPr/>
      </dsp:nvSpPr>
      <dsp:spPr>
        <a:xfrm>
          <a:off x="553558" y="942464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-3314223"/>
                <a:satOff val="-225"/>
                <a:lumOff val="5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14223"/>
                <a:satOff val="-225"/>
                <a:lumOff val="5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14223"/>
                <a:satOff val="-225"/>
                <a:lumOff val="5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python src/local_inference.py --image ejemplo/image.png</a:t>
          </a:r>
          <a:endParaRPr lang="en-US" sz="800" kern="1200"/>
        </a:p>
      </dsp:txBody>
      <dsp:txXfrm>
        <a:off x="553558" y="942464"/>
        <a:ext cx="1344280" cy="806568"/>
      </dsp:txXfrm>
    </dsp:sp>
    <dsp:sp modelId="{86E6B875-5DF3-441E-8BCF-6545F2791A45}">
      <dsp:nvSpPr>
        <dsp:cNvPr id="0" name=""/>
        <dsp:cNvSpPr/>
      </dsp:nvSpPr>
      <dsp:spPr>
        <a:xfrm>
          <a:off x="2032266" y="942464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-4418963"/>
                <a:satOff val="-300"/>
                <a:lumOff val="7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418963"/>
                <a:satOff val="-300"/>
                <a:lumOff val="7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418963"/>
                <a:satOff val="-300"/>
                <a:lumOff val="7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– Imprime predicción y probabilidades en la terminal.</a:t>
          </a:r>
          <a:endParaRPr lang="en-US" sz="800" kern="1200"/>
        </a:p>
      </dsp:txBody>
      <dsp:txXfrm>
        <a:off x="2032266" y="942464"/>
        <a:ext cx="1344280" cy="806568"/>
      </dsp:txXfrm>
    </dsp:sp>
    <dsp:sp modelId="{E429EEE0-1024-4F40-BD92-51791118407E}">
      <dsp:nvSpPr>
        <dsp:cNvPr id="0" name=""/>
        <dsp:cNvSpPr/>
      </dsp:nvSpPr>
      <dsp:spPr>
        <a:xfrm>
          <a:off x="3510974" y="942464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-5523705"/>
                <a:satOff val="-375"/>
                <a:lumOff val="8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523705"/>
                <a:satOff val="-375"/>
                <a:lumOff val="8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523705"/>
                <a:satOff val="-375"/>
                <a:lumOff val="8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– Genera una imagen de salida: resultado_local.png.</a:t>
          </a:r>
          <a:endParaRPr lang="en-US" sz="800" kern="1200"/>
        </a:p>
      </dsp:txBody>
      <dsp:txXfrm>
        <a:off x="3510974" y="942464"/>
        <a:ext cx="1344280" cy="806568"/>
      </dsp:txXfrm>
    </dsp:sp>
    <dsp:sp modelId="{D0DDB740-8F6E-4D9A-8301-7AFB4399F4DD}">
      <dsp:nvSpPr>
        <dsp:cNvPr id="0" name=""/>
        <dsp:cNvSpPr/>
      </dsp:nvSpPr>
      <dsp:spPr>
        <a:xfrm>
          <a:off x="553558" y="1883460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-6628445"/>
                <a:satOff val="-451"/>
                <a:lumOff val="10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628445"/>
                <a:satOff val="-451"/>
                <a:lumOff val="10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628445"/>
                <a:satOff val="-451"/>
                <a:lumOff val="10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• Inferencia vía API (src/api_inference.py):</a:t>
          </a:r>
          <a:endParaRPr lang="en-US" sz="800" kern="1200"/>
        </a:p>
      </dsp:txBody>
      <dsp:txXfrm>
        <a:off x="553558" y="1883460"/>
        <a:ext cx="1344280" cy="806568"/>
      </dsp:txXfrm>
    </dsp:sp>
    <dsp:sp modelId="{A97EBB26-A77D-4780-90F3-33FE98C7D311}">
      <dsp:nvSpPr>
        <dsp:cNvPr id="0" name=""/>
        <dsp:cNvSpPr/>
      </dsp:nvSpPr>
      <dsp:spPr>
        <a:xfrm>
          <a:off x="2032266" y="1883460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-7733186"/>
                <a:satOff val="-526"/>
                <a:lumOff val="12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733186"/>
                <a:satOff val="-526"/>
                <a:lumOff val="12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733186"/>
                <a:satOff val="-526"/>
                <a:lumOff val="12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– Usa gradio_client.Client para conectarse al Space:</a:t>
          </a:r>
          <a:endParaRPr lang="en-US" sz="800" kern="1200"/>
        </a:p>
      </dsp:txBody>
      <dsp:txXfrm>
        <a:off x="2032266" y="1883460"/>
        <a:ext cx="1344280" cy="806568"/>
      </dsp:txXfrm>
    </dsp:sp>
    <dsp:sp modelId="{C434BC35-325B-4135-B6BD-EFAD09A272B2}">
      <dsp:nvSpPr>
        <dsp:cNvPr id="0" name=""/>
        <dsp:cNvSpPr/>
      </dsp:nvSpPr>
      <dsp:spPr>
        <a:xfrm>
          <a:off x="3510974" y="1883460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-8837927"/>
                <a:satOff val="-601"/>
                <a:lumOff val="14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837927"/>
                <a:satOff val="-601"/>
                <a:lumOff val="14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837927"/>
                <a:satOff val="-601"/>
                <a:lumOff val="14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• SPACE_ID = "juanAG1210/pdi-futbol-tackles".</a:t>
          </a:r>
          <a:endParaRPr lang="en-US" sz="800" kern="1200"/>
        </a:p>
      </dsp:txBody>
      <dsp:txXfrm>
        <a:off x="3510974" y="1883460"/>
        <a:ext cx="1344280" cy="806568"/>
      </dsp:txXfrm>
    </dsp:sp>
    <dsp:sp modelId="{D6EB6985-2DC6-4CB3-AA6E-1B75D52FCDF2}">
      <dsp:nvSpPr>
        <dsp:cNvPr id="0" name=""/>
        <dsp:cNvSpPr/>
      </dsp:nvSpPr>
      <dsp:spPr>
        <a:xfrm>
          <a:off x="553558" y="2824456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-9942668"/>
                <a:satOff val="-676"/>
                <a:lumOff val="16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942668"/>
                <a:satOff val="-676"/>
                <a:lumOff val="16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942668"/>
                <a:satOff val="-676"/>
                <a:lumOff val="16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– Envía la imagen al endpoint /predict del Space.</a:t>
          </a:r>
          <a:endParaRPr lang="en-US" sz="800" kern="1200"/>
        </a:p>
      </dsp:txBody>
      <dsp:txXfrm>
        <a:off x="553558" y="2824456"/>
        <a:ext cx="1344280" cy="806568"/>
      </dsp:txXfrm>
    </dsp:sp>
    <dsp:sp modelId="{62C691AE-FCE4-4A88-87A0-F77E279D7D46}">
      <dsp:nvSpPr>
        <dsp:cNvPr id="0" name=""/>
        <dsp:cNvSpPr/>
      </dsp:nvSpPr>
      <dsp:spPr>
        <a:xfrm>
          <a:off x="2032266" y="2824456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-11047409"/>
                <a:satOff val="-751"/>
                <a:lumOff val="17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047409"/>
                <a:satOff val="-751"/>
                <a:lumOff val="17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047409"/>
                <a:satOff val="-751"/>
                <a:lumOff val="17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– Procesa la respuesta y genera resultado_api.png con la predicción de la API.</a:t>
          </a:r>
          <a:endParaRPr lang="en-US" sz="800" kern="1200"/>
        </a:p>
      </dsp:txBody>
      <dsp:txXfrm>
        <a:off x="2032266" y="2824456"/>
        <a:ext cx="1344280" cy="806568"/>
      </dsp:txXfrm>
    </dsp:sp>
    <dsp:sp modelId="{1CDDE73B-2398-49F1-9C8A-3F84E4ABF325}">
      <dsp:nvSpPr>
        <dsp:cNvPr id="0" name=""/>
        <dsp:cNvSpPr/>
      </dsp:nvSpPr>
      <dsp:spPr>
        <a:xfrm>
          <a:off x="3510974" y="2824456"/>
          <a:ext cx="1344280" cy="806568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• Estos scripts muestran cómo consumir el modelo tanto localmente como remotamente.</a:t>
          </a:r>
          <a:endParaRPr lang="en-US" sz="800" kern="1200"/>
        </a:p>
      </dsp:txBody>
      <dsp:txXfrm>
        <a:off x="3510974" y="2824456"/>
        <a:ext cx="1344280" cy="806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D1379-0ED0-449D-AEAB-04388BA2FB4D}">
      <dsp:nvSpPr>
        <dsp:cNvPr id="0" name=""/>
        <dsp:cNvSpPr/>
      </dsp:nvSpPr>
      <dsp:spPr>
        <a:xfrm>
          <a:off x="0" y="9756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• Se creó un Space en HuggingFace para el modelo:</a:t>
          </a:r>
          <a:endParaRPr lang="en-US" sz="1500" kern="1200"/>
        </a:p>
      </dsp:txBody>
      <dsp:txXfrm>
        <a:off x="17991" y="115559"/>
        <a:ext cx="6227658" cy="332567"/>
      </dsp:txXfrm>
    </dsp:sp>
    <dsp:sp modelId="{89F8445B-7EEE-440E-8AC0-7EF2BE5DA72F}">
      <dsp:nvSpPr>
        <dsp:cNvPr id="0" name=""/>
        <dsp:cNvSpPr/>
      </dsp:nvSpPr>
      <dsp:spPr>
        <a:xfrm>
          <a:off x="0" y="50931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– ID: juanAG1210/pdi-futbol-tackles</a:t>
          </a:r>
          <a:endParaRPr lang="en-US" sz="1500" kern="1200"/>
        </a:p>
      </dsp:txBody>
      <dsp:txXfrm>
        <a:off x="17991" y="527309"/>
        <a:ext cx="6227658" cy="332567"/>
      </dsp:txXfrm>
    </dsp:sp>
    <dsp:sp modelId="{774770C6-9B63-4D6B-9A78-CF9A92AF7DCE}">
      <dsp:nvSpPr>
        <dsp:cNvPr id="0" name=""/>
        <dsp:cNvSpPr/>
      </dsp:nvSpPr>
      <dsp:spPr>
        <a:xfrm>
          <a:off x="0" y="92106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– URL: https://huggingface.co/spaces/juanAG1210/pdi-futbol-tackles</a:t>
          </a:r>
          <a:endParaRPr lang="en-US" sz="1500" kern="1200" dirty="0"/>
        </a:p>
      </dsp:txBody>
      <dsp:txXfrm>
        <a:off x="17991" y="939059"/>
        <a:ext cx="6227658" cy="332567"/>
      </dsp:txXfrm>
    </dsp:sp>
    <dsp:sp modelId="{0BC4784E-66D9-4BB6-A2F1-22C19488B09A}">
      <dsp:nvSpPr>
        <dsp:cNvPr id="0" name=""/>
        <dsp:cNvSpPr/>
      </dsp:nvSpPr>
      <dsp:spPr>
        <a:xfrm>
          <a:off x="0" y="133281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• Contenido principal del </a:t>
          </a:r>
          <a:r>
            <a:rPr lang="es-CO" sz="1500" kern="1200" dirty="0" err="1"/>
            <a:t>Space</a:t>
          </a:r>
          <a:r>
            <a:rPr lang="es-CO" sz="1500" kern="1200" dirty="0"/>
            <a:t>:</a:t>
          </a:r>
          <a:endParaRPr lang="en-US" sz="1500" kern="1200" dirty="0"/>
        </a:p>
      </dsp:txBody>
      <dsp:txXfrm>
        <a:off x="17991" y="1350809"/>
        <a:ext cx="6227658" cy="332567"/>
      </dsp:txXfrm>
    </dsp:sp>
    <dsp:sp modelId="{F00921A8-0262-4A23-9416-76125EB6D788}">
      <dsp:nvSpPr>
        <dsp:cNvPr id="0" name=""/>
        <dsp:cNvSpPr/>
      </dsp:nvSpPr>
      <dsp:spPr>
        <a:xfrm>
          <a:off x="0" y="174456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– app.py: interfaz </a:t>
          </a:r>
          <a:r>
            <a:rPr lang="es-CO" sz="1500" kern="1200" dirty="0" err="1"/>
            <a:t>Gradio</a:t>
          </a:r>
          <a:r>
            <a:rPr lang="es-CO" sz="1500" kern="1200" dirty="0"/>
            <a:t> que envuelve al modelo </a:t>
          </a:r>
          <a:r>
            <a:rPr lang="es-CO" sz="1500" kern="1200" dirty="0" err="1"/>
            <a:t>TorchScript</a:t>
          </a:r>
          <a:r>
            <a:rPr lang="es-CO" sz="1500" kern="1200" dirty="0"/>
            <a:t>.</a:t>
          </a:r>
          <a:endParaRPr lang="en-US" sz="1500" kern="1200" dirty="0"/>
        </a:p>
      </dsp:txBody>
      <dsp:txXfrm>
        <a:off x="17991" y="1762559"/>
        <a:ext cx="6227658" cy="332567"/>
      </dsp:txXfrm>
    </dsp:sp>
    <dsp:sp modelId="{4C659960-349B-4FAA-85EB-AA3BFBA87F5F}">
      <dsp:nvSpPr>
        <dsp:cNvPr id="0" name=""/>
        <dsp:cNvSpPr/>
      </dsp:nvSpPr>
      <dsp:spPr>
        <a:xfrm>
          <a:off x="0" y="215631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– requirements.txt: dependencias (</a:t>
          </a:r>
          <a:r>
            <a:rPr lang="es-CO" sz="1500" kern="1200" dirty="0" err="1"/>
            <a:t>torch</a:t>
          </a:r>
          <a:r>
            <a:rPr lang="es-CO" sz="1500" kern="1200" dirty="0"/>
            <a:t>, </a:t>
          </a:r>
          <a:r>
            <a:rPr lang="es-CO" sz="1500" kern="1200" dirty="0" err="1"/>
            <a:t>torchvision</a:t>
          </a:r>
          <a:r>
            <a:rPr lang="es-CO" sz="1500" kern="1200" dirty="0"/>
            <a:t>, </a:t>
          </a:r>
          <a:r>
            <a:rPr lang="es-CO" sz="1500" kern="1200" dirty="0" err="1"/>
            <a:t>gradio</a:t>
          </a:r>
          <a:r>
            <a:rPr lang="es-CO" sz="1500" kern="1200" dirty="0"/>
            <a:t>, etc.).</a:t>
          </a:r>
          <a:endParaRPr lang="en-US" sz="1500" kern="1200" dirty="0"/>
        </a:p>
      </dsp:txBody>
      <dsp:txXfrm>
        <a:off x="17991" y="2174309"/>
        <a:ext cx="6227658" cy="332567"/>
      </dsp:txXfrm>
    </dsp:sp>
    <dsp:sp modelId="{ACBEFD4F-5AD6-4787-B21F-79FF9A17705C}">
      <dsp:nvSpPr>
        <dsp:cNvPr id="0" name=""/>
        <dsp:cNvSpPr/>
      </dsp:nvSpPr>
      <dsp:spPr>
        <a:xfrm>
          <a:off x="0" y="256806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– model_futbol_ts.pt: modelo exportado para inferencia.</a:t>
          </a:r>
          <a:endParaRPr lang="en-US" sz="1500" kern="1200"/>
        </a:p>
      </dsp:txBody>
      <dsp:txXfrm>
        <a:off x="17991" y="2586059"/>
        <a:ext cx="6227658" cy="332567"/>
      </dsp:txXfrm>
    </dsp:sp>
    <dsp:sp modelId="{B32EB187-DDDD-4403-AF1C-DAC5CD464B5B}">
      <dsp:nvSpPr>
        <dsp:cNvPr id="0" name=""/>
        <dsp:cNvSpPr/>
      </dsp:nvSpPr>
      <dsp:spPr>
        <a:xfrm>
          <a:off x="0" y="297981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• Interfaz de usuario en Gradio:</a:t>
          </a:r>
          <a:endParaRPr lang="en-US" sz="1500" kern="1200"/>
        </a:p>
      </dsp:txBody>
      <dsp:txXfrm>
        <a:off x="17991" y="2997809"/>
        <a:ext cx="6227658" cy="332567"/>
      </dsp:txXfrm>
    </dsp:sp>
    <dsp:sp modelId="{E4315DFA-0B0F-42A1-AF04-92ACE10FCCBE}">
      <dsp:nvSpPr>
        <dsp:cNvPr id="0" name=""/>
        <dsp:cNvSpPr/>
      </dsp:nvSpPr>
      <dsp:spPr>
        <a:xfrm>
          <a:off x="0" y="339156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– Entrada: imagen de la jugada (Image).</a:t>
          </a:r>
          <a:endParaRPr lang="en-US" sz="1500" kern="1200"/>
        </a:p>
      </dsp:txBody>
      <dsp:txXfrm>
        <a:off x="17991" y="3409559"/>
        <a:ext cx="6227658" cy="332567"/>
      </dsp:txXfrm>
    </dsp:sp>
    <dsp:sp modelId="{BFC6A776-DBA5-4E7E-B0AA-C14C51ABCF26}">
      <dsp:nvSpPr>
        <dsp:cNvPr id="0" name=""/>
        <dsp:cNvSpPr/>
      </dsp:nvSpPr>
      <dsp:spPr>
        <a:xfrm>
          <a:off x="0" y="380331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– Salida:</a:t>
          </a:r>
          <a:endParaRPr lang="en-US" sz="1500" kern="1200"/>
        </a:p>
      </dsp:txBody>
      <dsp:txXfrm>
        <a:off x="17991" y="3821309"/>
        <a:ext cx="6227658" cy="332567"/>
      </dsp:txXfrm>
    </dsp:sp>
    <dsp:sp modelId="{F04FEC9A-CC16-4A04-BCFE-0A376195313F}">
      <dsp:nvSpPr>
        <dsp:cNvPr id="0" name=""/>
        <dsp:cNvSpPr/>
      </dsp:nvSpPr>
      <dsp:spPr>
        <a:xfrm>
          <a:off x="0" y="421506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• Predicción principal (Clean_Tackles / Fouls).</a:t>
          </a:r>
          <a:endParaRPr lang="en-US" sz="1500" kern="1200"/>
        </a:p>
      </dsp:txBody>
      <dsp:txXfrm>
        <a:off x="17991" y="4233059"/>
        <a:ext cx="6227658" cy="332567"/>
      </dsp:txXfrm>
    </dsp:sp>
    <dsp:sp modelId="{1750FD9B-BAEB-4350-805B-99227C599ACA}">
      <dsp:nvSpPr>
        <dsp:cNvPr id="0" name=""/>
        <dsp:cNvSpPr/>
      </dsp:nvSpPr>
      <dsp:spPr>
        <a:xfrm>
          <a:off x="0" y="462681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• Probabilidades por clase.</a:t>
          </a:r>
          <a:endParaRPr lang="en-US" sz="1500" kern="1200"/>
        </a:p>
      </dsp:txBody>
      <dsp:txXfrm>
        <a:off x="17991" y="4644809"/>
        <a:ext cx="6227658" cy="332567"/>
      </dsp:txXfrm>
    </dsp:sp>
    <dsp:sp modelId="{6045B024-F636-47A5-A553-55F90BC6BAFD}">
      <dsp:nvSpPr>
        <dsp:cNvPr id="0" name=""/>
        <dsp:cNvSpPr/>
      </dsp:nvSpPr>
      <dsp:spPr>
        <a:xfrm>
          <a:off x="0" y="5038568"/>
          <a:ext cx="6263640" cy="368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• El Space se actualiza desde Colab usando la API de HuggingFace.</a:t>
          </a:r>
          <a:endParaRPr lang="en-US" sz="1500" kern="1200"/>
        </a:p>
      </dsp:txBody>
      <dsp:txXfrm>
        <a:off x="17991" y="5056559"/>
        <a:ext cx="6227658" cy="332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3822E-2F8D-C610-6596-D19F3BDED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D4BA06-32BD-C57E-0490-33CE7782E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BFAB06-3F30-CC75-9277-265500412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F4D3F8-FDCF-E837-8CBC-637C7AE0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87D7E-3D33-5254-3AF9-2F1953F6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965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33D62-9F9D-8F11-BC4E-19BB8948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7890856-37FF-B1E6-9DF5-AE2C40A90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07AF86-BE7A-728B-0720-9899CD51F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A99753-3C54-5FBA-2A31-B8D6EF05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23D2BE-30F7-AAB5-6031-4D11FB93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826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EF4336-D97D-A1A5-D4FF-11D1EF17E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6587DD-1B08-6B2E-E1A9-99723ADE6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F2E2E0-57E4-88A0-3B31-7740052F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696105-809A-2954-B23A-7AD5538B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76592B-9CE1-3B52-1348-0C0037FE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896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6B125-B9E7-7BE4-DD7B-BC15EBC9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7817D3-3849-C36A-9BC5-A35347E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CFBAA-BE84-AFC8-EB66-2BF75CD8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B03540-C5DD-7758-276E-25D27E78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D9306D-168B-176F-D0DD-CE2150B5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235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DF834-0903-397E-4866-5AA7B01D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35794B-9B03-F46B-0D54-DF6D130C0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39907F-7E4F-F737-575C-F54B7592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35ACB-45DC-840B-19A7-A5C5EC3B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E394A-45B2-274C-1C9B-BB53EA96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918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5174A-BA10-CA69-6EC3-6C12B2C1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94B5BF-FD68-0188-8A30-B66F0E24F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3D3A3-5CB1-516C-1A82-8A66626A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D73DC0-7C12-341C-50ED-B51227B3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164DBB-D830-E754-F79B-CA8EA970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179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25A0D9-8E93-0B69-F697-B68A202C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7CF684-D2A4-4C96-15E8-E669E9E80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FAFCD6-343C-EA89-AA39-93BA88104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44678F-AF58-3560-475A-8C84D219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B82A02-9ADF-5322-32A4-54027AF0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8EEC19-2ECB-F5E3-ADE7-CE6287DC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792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EC045-C093-7750-EB69-05015EBB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667476-9643-7D2A-048A-62DE8D479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38EE71-2E8E-3096-10D9-2BCC96164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715FDE3-B8E9-26C2-D280-C18982E43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C48BF18-6446-1BDA-2F11-C917C738D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467A243-B3C3-E1D2-0AB6-785A4F180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D3DB70-74FC-9E42-F4A9-F717B6E4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29A6A8-8836-0A79-4F3B-8AAB8622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52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507FF-6372-1095-7890-EB019F2C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7F4F2F-F440-74C2-CB62-D2A829AB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ED5A3E-8BE5-6E60-948D-F1470EE9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051976-4287-F98B-A48D-1A0078DF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781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0D3C25-9B60-F705-811A-522B502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87CD9C-D85E-F7E7-E581-3B58C54E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274EA5-F6D9-B83E-C7DF-C8E77A68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680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4DF9B-82BC-DBA0-6D7C-E7521A83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9607CD-F9F1-4ABC-D3AD-91EE0AD44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DF5AF9-E783-D7EA-FFA6-825B5BC83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E4C825-C361-A919-1A12-32A2BA8F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572DFC-CD53-DBAE-0BB3-366774E58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269ED0-1C43-40B2-E913-A0ABFA6C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0254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77218-8612-C869-8B87-6B06AE94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BEAEF6-E4E5-E8FA-9EED-CC567C586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4F4484-95B4-813A-5C3D-67946C120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9D0932-66EE-0E5B-22EB-55696801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19AEA9-58A8-116D-A4A0-9E76E011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88527E-BDB2-CBAA-7B94-DDFA1140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500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4FB8E4-C1CD-988B-DB2B-C6921C6F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4CAEB7-904A-819C-23A0-DF8B726AE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CE7BA5-EB43-2DB5-27B5-3BEEE0670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64B8BB-5091-4DE9-B89B-D44E596368F6}" type="datetimeFigureOut">
              <a:rPr lang="es-CO" smtClean="0"/>
              <a:t>12/12/2025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56445C-4DB1-2C55-2086-070F1CA04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E92AA3-7806-D6EE-835B-7490065F5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FF889A-CACC-4F5B-8573-966BF841BA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895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1258AC-1F12-BC92-212F-BB4B86902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/>
              <a:t>Proyecto Final – Procesamiento Digital de Imágenes (2025-2)</a:t>
            </a:r>
          </a:p>
        </p:txBody>
      </p:sp>
      <p:pic>
        <p:nvPicPr>
          <p:cNvPr id="1026" name="Picture 2" descr="7,7 mil resultados de imágenes, fotos de stock e ilustraciones libres de  regalías para Aggressive soccer player | Shutterstock">
            <a:extLst>
              <a:ext uri="{FF2B5EF4-FFF2-40B4-BE49-F238E27FC236}">
                <a16:creationId xmlns:a16="http://schemas.microsoft.com/office/drawing/2014/main" id="{76AC175C-DC5A-E814-489F-F043BB9C6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>
            <a:fillRect/>
          </a:stretch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6DF58A58-75C6-E784-3C42-0DF0CE52C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 err="1"/>
              <a:t>Clasificación</a:t>
            </a:r>
            <a:r>
              <a:rPr lang="en-US" sz="1400" dirty="0"/>
              <a:t> de Entradas </a:t>
            </a:r>
            <a:r>
              <a:rPr lang="en-US" sz="1400" dirty="0" err="1"/>
              <a:t>en</a:t>
            </a:r>
            <a:r>
              <a:rPr lang="en-US" sz="1400" dirty="0"/>
              <a:t> Fútbol: Falta vs Entrada </a:t>
            </a:r>
            <a:r>
              <a:rPr lang="en-US" sz="1400" dirty="0" err="1"/>
              <a:t>Limpia</a:t>
            </a:r>
            <a:endParaRPr lang="en-US" sz="14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 err="1"/>
              <a:t>Integrantes</a:t>
            </a:r>
            <a:r>
              <a:rPr lang="en-US" sz="1400" dirty="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  • Juan Esteban Agreda Gutiérrez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  • Santiago Zambrano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Asignatura: </a:t>
            </a:r>
            <a:r>
              <a:rPr lang="en-US" sz="1400" dirty="0" err="1"/>
              <a:t>Procesamiento</a:t>
            </a:r>
            <a:r>
              <a:rPr lang="en-US" sz="1400" dirty="0"/>
              <a:t> Digital de </a:t>
            </a:r>
            <a:r>
              <a:rPr lang="en-US" sz="1400" dirty="0" err="1"/>
              <a:t>Imágenes</a:t>
            </a:r>
            <a:r>
              <a:rPr lang="en-US" sz="1400" dirty="0"/>
              <a:t> (PDI)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 err="1"/>
              <a:t>Programa</a:t>
            </a:r>
            <a:r>
              <a:rPr lang="en-US" sz="1400" dirty="0"/>
              <a:t>: Ingeniería (UNAL)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 err="1"/>
              <a:t>Tecnologías</a:t>
            </a:r>
            <a:r>
              <a:rPr lang="en-US" sz="1400" dirty="0"/>
              <a:t>: </a:t>
            </a:r>
            <a:r>
              <a:rPr lang="en-US" sz="1400" dirty="0" err="1"/>
              <a:t>PyTorch</a:t>
            </a:r>
            <a:r>
              <a:rPr lang="en-US" sz="1400" dirty="0"/>
              <a:t> · ResNet18 · </a:t>
            </a:r>
            <a:r>
              <a:rPr lang="en-US" sz="1400" dirty="0" err="1"/>
              <a:t>TorchScript</a:t>
            </a:r>
            <a:r>
              <a:rPr lang="en-US" sz="1400" dirty="0"/>
              <a:t> · </a:t>
            </a:r>
            <a:r>
              <a:rPr lang="en-US" sz="1400" dirty="0" err="1"/>
              <a:t>HuggingFace</a:t>
            </a:r>
            <a:r>
              <a:rPr lang="en-US" sz="1400" dirty="0"/>
              <a:t> Spaces · </a:t>
            </a:r>
            <a:r>
              <a:rPr lang="en-US" sz="1400" dirty="0" err="1"/>
              <a:t>Gradio</a:t>
            </a:r>
            <a:endParaRPr lang="en-US" sz="1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9A622C-B551-325D-E638-A1FA6941751D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0522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1C8AB1-A7E7-7C3B-0BD3-89EBA753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Inferencia en Python: local y vía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4B41D-E3AA-71FF-3C48-BD52DC6D67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22"/>
          <a:stretch>
            <a:fillRect/>
          </a:stretch>
        </p:blipFill>
        <p:spPr>
          <a:xfrm>
            <a:off x="914401" y="825718"/>
            <a:ext cx="4389120" cy="247830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DFFE0047-F1FE-3C61-0ECA-B26F48484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4" y="3821909"/>
            <a:ext cx="4730996" cy="1416826"/>
          </a:xfrm>
          <a:prstGeom prst="rect">
            <a:avLst/>
          </a:prstGeom>
        </p:spPr>
      </p:pic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E3AD5CD2-3C11-6C09-058D-D30CB968C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529139"/>
              </p:ext>
            </p:extLst>
          </p:nvPr>
        </p:nvGraphicFramePr>
        <p:xfrm>
          <a:off x="5868786" y="2508105"/>
          <a:ext cx="5408813" cy="3632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024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ACADA5-D950-2735-2A0E-7FD067AEC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Despliegue en HuggingFace Spaces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9257A488-1E59-A354-4399-67788D647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925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949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D297A0-7F3A-9B0C-10EA-7B8C3D06B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99033"/>
            <a:ext cx="11277600" cy="405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8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0A9CD1-C034-3005-73FE-1293EA5C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5" b="-1"/>
          <a:stretch>
            <a:fillRect/>
          </a:stretch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BDD0A-D632-B418-41BA-4891A377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Ejemplo de falta</a:t>
            </a:r>
          </a:p>
        </p:txBody>
      </p:sp>
    </p:spTree>
    <p:extLst>
      <p:ext uri="{BB962C8B-B14F-4D97-AF65-F5344CB8AC3E}">
        <p14:creationId xmlns:p14="http://schemas.microsoft.com/office/powerpoint/2010/main" val="386514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C49131-DBE2-F57A-528C-717212DF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 de entrada limpia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B01284-4E6A-E817-D9D1-D34F8E8A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554792"/>
            <a:ext cx="11327549" cy="41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0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B7A855-7632-49BF-729C-2F29E6F0B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Resultados y limitaciones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E4B33-57B8-0986-08E7-1F5094916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• </a:t>
            </a:r>
            <a:r>
              <a:rPr lang="en-US" sz="1700" dirty="0" err="1"/>
              <a:t>Resultados</a:t>
            </a:r>
            <a:r>
              <a:rPr lang="en-US" sz="1700" dirty="0"/>
              <a:t> </a:t>
            </a:r>
            <a:r>
              <a:rPr lang="en-US" sz="1700" dirty="0" err="1"/>
              <a:t>cuantitativos</a:t>
            </a:r>
            <a:r>
              <a:rPr lang="en-US" sz="1700" dirty="0"/>
              <a:t> (</a:t>
            </a:r>
            <a:r>
              <a:rPr lang="en-US" sz="1700" dirty="0" err="1"/>
              <a:t>según</a:t>
            </a:r>
            <a:r>
              <a:rPr lang="en-US" sz="1700" dirty="0"/>
              <a:t> </a:t>
            </a:r>
            <a:r>
              <a:rPr lang="en-US" sz="1700" dirty="0" err="1"/>
              <a:t>el</a:t>
            </a:r>
            <a:r>
              <a:rPr lang="en-US" sz="1700" dirty="0"/>
              <a:t> notebook de </a:t>
            </a:r>
            <a:r>
              <a:rPr lang="en-US" sz="1700" dirty="0" err="1"/>
              <a:t>entrenamiento</a:t>
            </a:r>
            <a:r>
              <a:rPr lang="en-US" sz="1700" dirty="0"/>
              <a:t>):</a:t>
            </a:r>
          </a:p>
          <a:p>
            <a:pPr marL="0" indent="0">
              <a:buNone/>
            </a:pPr>
            <a:r>
              <a:rPr lang="en-US" sz="1700" dirty="0"/>
              <a:t> – Accuracy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validación</a:t>
            </a:r>
            <a:r>
              <a:rPr lang="en-US" sz="1700" dirty="0"/>
              <a:t>: ~[0,94%] (</a:t>
            </a:r>
          </a:p>
          <a:p>
            <a:pPr marL="0" indent="0">
              <a:buNone/>
            </a:pPr>
            <a:r>
              <a:rPr lang="en-US" sz="1700" dirty="0"/>
              <a:t>– </a:t>
            </a:r>
            <a:r>
              <a:rPr lang="en-US" sz="1700" dirty="0" err="1"/>
              <a:t>Desempeño</a:t>
            </a:r>
            <a:r>
              <a:rPr lang="en-US" sz="1700" dirty="0"/>
              <a:t> </a:t>
            </a:r>
            <a:r>
              <a:rPr lang="en-US" sz="1700" dirty="0" err="1"/>
              <a:t>balanceado</a:t>
            </a:r>
            <a:r>
              <a:rPr lang="en-US" sz="1700" dirty="0"/>
              <a:t> entre las </a:t>
            </a:r>
            <a:r>
              <a:rPr lang="en-US" sz="1700" dirty="0" err="1"/>
              <a:t>clases</a:t>
            </a:r>
            <a:r>
              <a:rPr lang="en-US" sz="1700" dirty="0"/>
              <a:t> </a:t>
            </a:r>
            <a:r>
              <a:rPr lang="en-US" sz="1700" dirty="0" err="1"/>
              <a:t>Clean_Tackles</a:t>
            </a:r>
            <a:r>
              <a:rPr lang="en-US" sz="1700" dirty="0"/>
              <a:t> y Fouls.</a:t>
            </a:r>
          </a:p>
          <a:p>
            <a:pPr marL="0" indent="0">
              <a:buNone/>
            </a:pPr>
            <a:r>
              <a:rPr lang="en-US" sz="1700" dirty="0"/>
              <a:t>• </a:t>
            </a:r>
            <a:r>
              <a:rPr lang="en-US" sz="1700" dirty="0" err="1"/>
              <a:t>Resultados</a:t>
            </a:r>
            <a:r>
              <a:rPr lang="en-US" sz="1700" dirty="0"/>
              <a:t> </a:t>
            </a:r>
            <a:r>
              <a:rPr lang="en-US" sz="1700" dirty="0" err="1"/>
              <a:t>cualitativos</a:t>
            </a:r>
            <a:r>
              <a:rPr lang="en-US" sz="1700" dirty="0"/>
              <a:t>:</a:t>
            </a:r>
          </a:p>
          <a:p>
            <a:pPr marL="0" indent="0">
              <a:buNone/>
            </a:pPr>
            <a:r>
              <a:rPr lang="en-US" sz="1700" dirty="0"/>
              <a:t> – El </a:t>
            </a:r>
            <a:r>
              <a:rPr lang="en-US" sz="1700" dirty="0" err="1"/>
              <a:t>modelo</a:t>
            </a:r>
            <a:r>
              <a:rPr lang="en-US" sz="1700" dirty="0"/>
              <a:t> distingue bien entre entradas </a:t>
            </a:r>
            <a:r>
              <a:rPr lang="en-US" sz="1700" dirty="0" err="1"/>
              <a:t>muy</a:t>
            </a:r>
            <a:r>
              <a:rPr lang="en-US" sz="1700" dirty="0"/>
              <a:t> </a:t>
            </a:r>
            <a:r>
              <a:rPr lang="en-US" sz="1700" dirty="0" err="1"/>
              <a:t>limpias</a:t>
            </a:r>
            <a:r>
              <a:rPr lang="en-US" sz="1700" dirty="0"/>
              <a:t> y </a:t>
            </a:r>
            <a:r>
              <a:rPr lang="en-US" sz="1700" dirty="0" err="1"/>
              <a:t>faltas</a:t>
            </a:r>
            <a:r>
              <a:rPr lang="en-US" sz="1700" dirty="0"/>
              <a:t> </a:t>
            </a:r>
            <a:r>
              <a:rPr lang="en-US" sz="1700" dirty="0" err="1"/>
              <a:t>claras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/>
              <a:t> – Mayor </a:t>
            </a:r>
            <a:r>
              <a:rPr lang="en-US" sz="1700" dirty="0" err="1"/>
              <a:t>dificultad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jugadas</a:t>
            </a:r>
            <a:r>
              <a:rPr lang="en-US" sz="1700" dirty="0"/>
              <a:t> </a:t>
            </a:r>
            <a:r>
              <a:rPr lang="en-US" sz="1700" dirty="0" err="1"/>
              <a:t>ambiguas</a:t>
            </a:r>
            <a:r>
              <a:rPr lang="en-US" sz="1700" dirty="0"/>
              <a:t> o mal </a:t>
            </a:r>
            <a:r>
              <a:rPr lang="en-US" sz="1700" dirty="0" err="1"/>
              <a:t>encuadradas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/>
              <a:t>• </a:t>
            </a:r>
            <a:r>
              <a:rPr lang="en-US" sz="1700" dirty="0" err="1"/>
              <a:t>Limitaciones</a:t>
            </a:r>
            <a:r>
              <a:rPr lang="en-US" sz="1700" dirty="0"/>
              <a:t> del </a:t>
            </a:r>
            <a:r>
              <a:rPr lang="en-US" sz="1700" dirty="0" err="1"/>
              <a:t>proyecto</a:t>
            </a:r>
            <a:r>
              <a:rPr lang="en-US" sz="1700" dirty="0"/>
              <a:t>:</a:t>
            </a:r>
          </a:p>
          <a:p>
            <a:pPr marL="0" indent="0">
              <a:buNone/>
            </a:pPr>
            <a:r>
              <a:rPr lang="en-US" sz="1700" dirty="0"/>
              <a:t>– Dataset de </a:t>
            </a:r>
            <a:r>
              <a:rPr lang="en-US" sz="1700" dirty="0" err="1"/>
              <a:t>tamaño</a:t>
            </a:r>
            <a:r>
              <a:rPr lang="en-US" sz="1700" dirty="0"/>
              <a:t> </a:t>
            </a:r>
            <a:r>
              <a:rPr lang="en-US" sz="1700" dirty="0" err="1"/>
              <a:t>moderado</a:t>
            </a:r>
            <a:r>
              <a:rPr lang="en-US" sz="1700" dirty="0"/>
              <a:t>, con </a:t>
            </a:r>
            <a:r>
              <a:rPr lang="en-US" sz="1700" dirty="0" err="1"/>
              <a:t>diversidad</a:t>
            </a:r>
            <a:r>
              <a:rPr lang="en-US" sz="1700" dirty="0"/>
              <a:t> </a:t>
            </a:r>
            <a:r>
              <a:rPr lang="en-US" sz="1700" dirty="0" err="1"/>
              <a:t>limitada</a:t>
            </a:r>
            <a:r>
              <a:rPr lang="en-US" sz="1700" dirty="0"/>
              <a:t> de </a:t>
            </a:r>
            <a:r>
              <a:rPr lang="en-US" sz="1700" dirty="0" err="1"/>
              <a:t>ligas</a:t>
            </a:r>
            <a:r>
              <a:rPr lang="en-US" sz="1700" dirty="0"/>
              <a:t>/</a:t>
            </a:r>
            <a:r>
              <a:rPr lang="en-US" sz="1700" dirty="0" err="1"/>
              <a:t>cámaras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/>
              <a:t>  – El </a:t>
            </a:r>
            <a:r>
              <a:rPr lang="en-US" sz="1700" dirty="0" err="1"/>
              <a:t>modelo</a:t>
            </a:r>
            <a:r>
              <a:rPr lang="en-US" sz="1700" dirty="0"/>
              <a:t> solo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imágenes</a:t>
            </a:r>
            <a:r>
              <a:rPr lang="en-US" sz="1700" dirty="0"/>
              <a:t> </a:t>
            </a:r>
            <a:r>
              <a:rPr lang="en-US" sz="1700" dirty="0" err="1"/>
              <a:t>estáticas</a:t>
            </a:r>
            <a:r>
              <a:rPr lang="en-US" sz="1700" dirty="0"/>
              <a:t> (no </a:t>
            </a:r>
            <a:r>
              <a:rPr lang="en-US" sz="1700" dirty="0" err="1"/>
              <a:t>analiza</a:t>
            </a:r>
            <a:r>
              <a:rPr lang="en-US" sz="1700" dirty="0"/>
              <a:t> </a:t>
            </a:r>
            <a:r>
              <a:rPr lang="en-US" sz="1700" dirty="0" err="1"/>
              <a:t>secuencias</a:t>
            </a:r>
            <a:r>
              <a:rPr lang="en-US" sz="1700" dirty="0"/>
              <a:t> de video).</a:t>
            </a:r>
          </a:p>
          <a:p>
            <a:pPr marL="0" indent="0">
              <a:buNone/>
            </a:pPr>
            <a:r>
              <a:rPr lang="en-US" sz="1700" dirty="0"/>
              <a:t>    – No </a:t>
            </a:r>
            <a:r>
              <a:rPr lang="en-US" sz="1700" dirty="0" err="1"/>
              <a:t>sustituye</a:t>
            </a:r>
            <a:r>
              <a:rPr lang="en-US" sz="1700" dirty="0"/>
              <a:t> al </a:t>
            </a:r>
            <a:r>
              <a:rPr lang="en-US" sz="1700" dirty="0" err="1"/>
              <a:t>árbitro</a:t>
            </a:r>
            <a:r>
              <a:rPr lang="en-US" sz="1700" dirty="0"/>
              <a:t>/VAR; es un </a:t>
            </a:r>
            <a:r>
              <a:rPr lang="en-US" sz="1700" dirty="0" err="1"/>
              <a:t>apoyo</a:t>
            </a:r>
            <a:r>
              <a:rPr lang="en-US" sz="1700" dirty="0"/>
              <a:t> </a:t>
            </a:r>
            <a:r>
              <a:rPr lang="en-US" sz="1700" dirty="0" err="1"/>
              <a:t>automatizado</a:t>
            </a:r>
            <a:r>
              <a:rPr lang="en-US" sz="1700" dirty="0"/>
              <a:t> para </a:t>
            </a:r>
            <a:r>
              <a:rPr lang="en-US" sz="1700" dirty="0" err="1"/>
              <a:t>análisis</a:t>
            </a:r>
            <a:r>
              <a:rPr lang="en-US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5217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623D22-7679-E0AA-21F6-280135269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35D995-BB7A-CCEA-C5CA-D113E148A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300" dirty="0"/>
              <a:t>• Se </a:t>
            </a:r>
            <a:r>
              <a:rPr lang="en-US" sz="1300" dirty="0" err="1"/>
              <a:t>implementó</a:t>
            </a:r>
            <a:r>
              <a:rPr lang="en-US" sz="1300" dirty="0"/>
              <a:t> </a:t>
            </a:r>
            <a:r>
              <a:rPr lang="en-US" sz="1300" dirty="0" err="1"/>
              <a:t>una</a:t>
            </a:r>
            <a:r>
              <a:rPr lang="en-US" sz="1300" dirty="0"/>
              <a:t> </a:t>
            </a:r>
            <a:r>
              <a:rPr lang="en-US" sz="1300" dirty="0" err="1"/>
              <a:t>solución</a:t>
            </a:r>
            <a:r>
              <a:rPr lang="en-US" sz="1300" dirty="0"/>
              <a:t> de </a:t>
            </a:r>
            <a:r>
              <a:rPr lang="en-US" sz="1300" dirty="0" err="1"/>
              <a:t>visión</a:t>
            </a:r>
            <a:r>
              <a:rPr lang="en-US" sz="1300" dirty="0"/>
              <a:t> </a:t>
            </a:r>
            <a:r>
              <a:rPr lang="en-US" sz="1300" dirty="0" err="1"/>
              <a:t>por</a:t>
            </a:r>
            <a:r>
              <a:rPr lang="en-US" sz="1300" dirty="0"/>
              <a:t> </a:t>
            </a:r>
            <a:r>
              <a:rPr lang="en-US" sz="1300" dirty="0" err="1"/>
              <a:t>computador</a:t>
            </a:r>
            <a:r>
              <a:rPr lang="en-US" sz="1300" dirty="0"/>
              <a:t> para </a:t>
            </a:r>
            <a:r>
              <a:rPr lang="en-US" sz="1300" dirty="0" err="1"/>
              <a:t>clasificar</a:t>
            </a:r>
            <a:r>
              <a:rPr lang="en-US" sz="1300" dirty="0"/>
              <a:t> entradas de </a:t>
            </a:r>
            <a:r>
              <a:rPr lang="en-US" sz="1300" dirty="0" err="1"/>
              <a:t>fútbol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dos </a:t>
            </a:r>
            <a:r>
              <a:rPr lang="en-US" sz="1300" dirty="0" err="1"/>
              <a:t>clases</a:t>
            </a:r>
            <a:r>
              <a:rPr lang="en-US" sz="1300" dirty="0"/>
              <a:t>: "</a:t>
            </a:r>
            <a:r>
              <a:rPr lang="en-US" sz="1300" dirty="0" err="1"/>
              <a:t>Clean_Tackles</a:t>
            </a:r>
            <a:r>
              <a:rPr lang="en-US" sz="1300" dirty="0"/>
              <a:t>" y "Fouls".</a:t>
            </a:r>
          </a:p>
          <a:p>
            <a:pPr marL="0" indent="0">
              <a:buNone/>
            </a:pPr>
            <a:r>
              <a:rPr lang="en-US" sz="1300" dirty="0"/>
              <a:t>• El </a:t>
            </a:r>
            <a:r>
              <a:rPr lang="en-US" sz="1300" dirty="0" err="1"/>
              <a:t>uso</a:t>
            </a:r>
            <a:r>
              <a:rPr lang="en-US" sz="1300" dirty="0"/>
              <a:t> de ResNet18 + </a:t>
            </a:r>
            <a:r>
              <a:rPr lang="en-US" sz="1300" dirty="0" err="1"/>
              <a:t>transferencia</a:t>
            </a:r>
            <a:r>
              <a:rPr lang="en-US" sz="1300" dirty="0"/>
              <a:t> de </a:t>
            </a:r>
            <a:r>
              <a:rPr lang="en-US" sz="1300" dirty="0" err="1"/>
              <a:t>aprendizaje</a:t>
            </a:r>
            <a:r>
              <a:rPr lang="en-US" sz="1300" dirty="0"/>
              <a:t> </a:t>
            </a:r>
            <a:r>
              <a:rPr lang="en-US" sz="1300" dirty="0" err="1"/>
              <a:t>permitió</a:t>
            </a:r>
            <a:r>
              <a:rPr lang="en-US" sz="1300" dirty="0"/>
              <a:t> </a:t>
            </a:r>
            <a:r>
              <a:rPr lang="en-US" sz="1300" dirty="0" err="1"/>
              <a:t>entrenar</a:t>
            </a:r>
            <a:r>
              <a:rPr lang="en-US" sz="1300" dirty="0"/>
              <a:t> </a:t>
            </a:r>
            <a:r>
              <a:rPr lang="en-US" sz="1300" dirty="0" err="1"/>
              <a:t>el</a:t>
            </a:r>
            <a:r>
              <a:rPr lang="en-US" sz="1300" dirty="0"/>
              <a:t> </a:t>
            </a:r>
            <a:r>
              <a:rPr lang="en-US" sz="1300" dirty="0" err="1"/>
              <a:t>modelo</a:t>
            </a:r>
            <a:r>
              <a:rPr lang="en-US" sz="1300" dirty="0"/>
              <a:t> con un dataset </a:t>
            </a:r>
            <a:r>
              <a:rPr lang="en-US" sz="1300" dirty="0" err="1"/>
              <a:t>moderado</a:t>
            </a:r>
            <a:r>
              <a:rPr lang="en-US" sz="1300" dirty="0"/>
              <a:t>.</a:t>
            </a:r>
          </a:p>
          <a:p>
            <a:pPr marL="0" indent="0">
              <a:buNone/>
            </a:pPr>
            <a:r>
              <a:rPr lang="en-US" sz="1300" dirty="0"/>
              <a:t>• La </a:t>
            </a:r>
            <a:r>
              <a:rPr lang="en-US" sz="1300" dirty="0" err="1"/>
              <a:t>exportación</a:t>
            </a:r>
            <a:r>
              <a:rPr lang="en-US" sz="1300" dirty="0"/>
              <a:t> a </a:t>
            </a:r>
            <a:r>
              <a:rPr lang="en-US" sz="1300" dirty="0" err="1"/>
              <a:t>TorchScript</a:t>
            </a:r>
            <a:r>
              <a:rPr lang="en-US" sz="1300" dirty="0"/>
              <a:t> (model_futbol_ts.pt) </a:t>
            </a:r>
            <a:r>
              <a:rPr lang="en-US" sz="1300" dirty="0" err="1"/>
              <a:t>hizo</a:t>
            </a:r>
            <a:r>
              <a:rPr lang="en-US" sz="1300" dirty="0"/>
              <a:t> </a:t>
            </a:r>
            <a:r>
              <a:rPr lang="en-US" sz="1300" dirty="0" err="1"/>
              <a:t>posible</a:t>
            </a:r>
            <a:r>
              <a:rPr lang="en-US" sz="1300" dirty="0"/>
              <a:t> </a:t>
            </a:r>
            <a:r>
              <a:rPr lang="en-US" sz="1300" dirty="0" err="1"/>
              <a:t>separar</a:t>
            </a:r>
            <a:r>
              <a:rPr lang="en-US" sz="1300" dirty="0"/>
              <a:t> </a:t>
            </a:r>
            <a:r>
              <a:rPr lang="en-US" sz="1300" dirty="0" err="1"/>
              <a:t>entrenamiento</a:t>
            </a:r>
            <a:r>
              <a:rPr lang="en-US" sz="1300" dirty="0"/>
              <a:t> e </a:t>
            </a:r>
            <a:r>
              <a:rPr lang="en-US" sz="1300" dirty="0" err="1"/>
              <a:t>inferencia</a:t>
            </a:r>
            <a:r>
              <a:rPr lang="en-US" sz="1300" dirty="0"/>
              <a:t> y </a:t>
            </a:r>
            <a:r>
              <a:rPr lang="en-US" sz="1300" dirty="0" err="1"/>
              <a:t>facilitar</a:t>
            </a:r>
            <a:r>
              <a:rPr lang="en-US" sz="1300" dirty="0"/>
              <a:t> </a:t>
            </a:r>
            <a:r>
              <a:rPr lang="en-US" sz="1300" dirty="0" err="1"/>
              <a:t>el</a:t>
            </a:r>
            <a:r>
              <a:rPr lang="en-US" sz="1300" dirty="0"/>
              <a:t> </a:t>
            </a:r>
            <a:r>
              <a:rPr lang="en-US" sz="1300" dirty="0" err="1"/>
              <a:t>despliegue</a:t>
            </a:r>
            <a:r>
              <a:rPr lang="en-US" sz="1300" dirty="0"/>
              <a:t>.</a:t>
            </a:r>
          </a:p>
          <a:p>
            <a:pPr marL="0" indent="0">
              <a:buNone/>
            </a:pPr>
            <a:r>
              <a:rPr lang="en-US" sz="1300" dirty="0"/>
              <a:t>• El </a:t>
            </a:r>
            <a:r>
              <a:rPr lang="en-US" sz="1300" dirty="0" err="1"/>
              <a:t>despliegue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HuggingFace</a:t>
            </a:r>
            <a:r>
              <a:rPr lang="en-US" sz="1300" dirty="0"/>
              <a:t> Spaces, junto con </a:t>
            </a:r>
            <a:r>
              <a:rPr lang="en-US" sz="1300" dirty="0" err="1"/>
              <a:t>los</a:t>
            </a:r>
            <a:r>
              <a:rPr lang="en-US" sz="1300" dirty="0"/>
              <a:t> scripts local_inference.py y api_inference.py, </a:t>
            </a:r>
            <a:r>
              <a:rPr lang="en-US" sz="1300" dirty="0" err="1"/>
              <a:t>muestra</a:t>
            </a:r>
            <a:r>
              <a:rPr lang="en-US" sz="1300" dirty="0"/>
              <a:t> un </a:t>
            </a:r>
            <a:r>
              <a:rPr lang="en-US" sz="1300" dirty="0" err="1"/>
              <a:t>flujo</a:t>
            </a:r>
            <a:r>
              <a:rPr lang="en-US" sz="1300" dirty="0"/>
              <a:t> </a:t>
            </a:r>
            <a:r>
              <a:rPr lang="en-US" sz="1300" dirty="0" err="1"/>
              <a:t>completo</a:t>
            </a:r>
            <a:r>
              <a:rPr lang="en-US" sz="1300" dirty="0"/>
              <a:t>:</a:t>
            </a:r>
          </a:p>
          <a:p>
            <a:pPr marL="0" indent="0">
              <a:buNone/>
            </a:pPr>
            <a:r>
              <a:rPr lang="en-US" sz="1300" dirty="0"/>
              <a:t>    – </a:t>
            </a:r>
            <a:r>
              <a:rPr lang="en-US" sz="1300" dirty="0" err="1"/>
              <a:t>Desde</a:t>
            </a:r>
            <a:r>
              <a:rPr lang="en-US" sz="1300" dirty="0"/>
              <a:t> </a:t>
            </a:r>
            <a:r>
              <a:rPr lang="en-US" sz="1300" dirty="0" err="1"/>
              <a:t>el</a:t>
            </a:r>
            <a:r>
              <a:rPr lang="en-US" sz="1300" dirty="0"/>
              <a:t> dataset </a:t>
            </a:r>
            <a:r>
              <a:rPr lang="en-US" sz="1300" dirty="0" err="1"/>
              <a:t>en</a:t>
            </a:r>
            <a:r>
              <a:rPr lang="en-US" sz="1300" dirty="0"/>
              <a:t> Kaggle hasta </a:t>
            </a:r>
            <a:r>
              <a:rPr lang="en-US" sz="1300" dirty="0" err="1"/>
              <a:t>una</a:t>
            </a:r>
            <a:r>
              <a:rPr lang="en-US" sz="1300" dirty="0"/>
              <a:t> demo web y </a:t>
            </a:r>
            <a:r>
              <a:rPr lang="en-US" sz="1300" dirty="0" err="1"/>
              <a:t>una</a:t>
            </a:r>
            <a:r>
              <a:rPr lang="en-US" sz="1300" dirty="0"/>
              <a:t> API </a:t>
            </a:r>
            <a:r>
              <a:rPr lang="en-US" sz="1300" dirty="0" err="1"/>
              <a:t>consumible</a:t>
            </a:r>
            <a:r>
              <a:rPr lang="en-US" sz="1300" dirty="0"/>
              <a:t> </a:t>
            </a:r>
            <a:r>
              <a:rPr lang="en-US" sz="1300" dirty="0" err="1"/>
              <a:t>desde</a:t>
            </a:r>
            <a:r>
              <a:rPr lang="en-US" sz="1300" dirty="0"/>
              <a:t> Python.</a:t>
            </a:r>
          </a:p>
          <a:p>
            <a:pPr marL="0" indent="0">
              <a:buNone/>
            </a:pPr>
            <a:r>
              <a:rPr lang="en-US" sz="1300" dirty="0"/>
              <a:t>• </a:t>
            </a:r>
            <a:r>
              <a:rPr lang="en-US" sz="1300" dirty="0" err="1"/>
              <a:t>Trabajo</a:t>
            </a:r>
            <a:r>
              <a:rPr lang="en-US" sz="1300" dirty="0"/>
              <a:t> </a:t>
            </a:r>
            <a:r>
              <a:rPr lang="en-US" sz="1300" dirty="0" err="1"/>
              <a:t>futuro</a:t>
            </a:r>
            <a:r>
              <a:rPr lang="en-US" sz="1300" dirty="0"/>
              <a:t>:</a:t>
            </a:r>
          </a:p>
          <a:p>
            <a:pPr marL="0" indent="0">
              <a:buNone/>
            </a:pPr>
            <a:r>
              <a:rPr lang="en-US" sz="1300" dirty="0"/>
              <a:t>    – </a:t>
            </a:r>
            <a:r>
              <a:rPr lang="en-US" sz="1300" dirty="0" err="1"/>
              <a:t>Ampliar</a:t>
            </a:r>
            <a:r>
              <a:rPr lang="en-US" sz="1300" dirty="0"/>
              <a:t> y </a:t>
            </a:r>
            <a:r>
              <a:rPr lang="en-US" sz="1300" dirty="0" err="1"/>
              <a:t>balancear</a:t>
            </a:r>
            <a:r>
              <a:rPr lang="en-US" sz="1300" dirty="0"/>
              <a:t> </a:t>
            </a:r>
            <a:r>
              <a:rPr lang="en-US" sz="1300" dirty="0" err="1"/>
              <a:t>mejor</a:t>
            </a:r>
            <a:r>
              <a:rPr lang="en-US" sz="1300" dirty="0"/>
              <a:t> </a:t>
            </a:r>
            <a:r>
              <a:rPr lang="en-US" sz="1300" dirty="0" err="1"/>
              <a:t>el</a:t>
            </a:r>
            <a:r>
              <a:rPr lang="en-US" sz="1300" dirty="0"/>
              <a:t> dataset.</a:t>
            </a:r>
          </a:p>
          <a:p>
            <a:pPr marL="0" indent="0">
              <a:buNone/>
            </a:pPr>
            <a:r>
              <a:rPr lang="en-US" sz="1300" dirty="0"/>
              <a:t>    – Extender </a:t>
            </a:r>
            <a:r>
              <a:rPr lang="en-US" sz="1300" dirty="0" err="1"/>
              <a:t>el</a:t>
            </a:r>
            <a:r>
              <a:rPr lang="en-US" sz="1300" dirty="0"/>
              <a:t> </a:t>
            </a:r>
            <a:r>
              <a:rPr lang="en-US" sz="1300" dirty="0" err="1"/>
              <a:t>modelo</a:t>
            </a:r>
            <a:r>
              <a:rPr lang="en-US" sz="1300" dirty="0"/>
              <a:t> a </a:t>
            </a:r>
            <a:r>
              <a:rPr lang="en-US" sz="1300" dirty="0" err="1"/>
              <a:t>análisis</a:t>
            </a:r>
            <a:r>
              <a:rPr lang="en-US" sz="1300" dirty="0"/>
              <a:t> de video (</a:t>
            </a:r>
            <a:r>
              <a:rPr lang="en-US" sz="1300" dirty="0" err="1"/>
              <a:t>secuencia</a:t>
            </a:r>
            <a:r>
              <a:rPr lang="en-US" sz="1300" dirty="0"/>
              <a:t> de frames).</a:t>
            </a:r>
          </a:p>
          <a:p>
            <a:pPr marL="0" indent="0">
              <a:buNone/>
            </a:pPr>
            <a:r>
              <a:rPr lang="en-US" sz="1300" dirty="0"/>
              <a:t>    – </a:t>
            </a:r>
            <a:r>
              <a:rPr lang="en-US" sz="1300" dirty="0" err="1"/>
              <a:t>Incluir</a:t>
            </a:r>
            <a:r>
              <a:rPr lang="en-US" sz="1300" dirty="0"/>
              <a:t> </a:t>
            </a:r>
            <a:r>
              <a:rPr lang="en-US" sz="1300" dirty="0" err="1"/>
              <a:t>técnicas</a:t>
            </a:r>
            <a:r>
              <a:rPr lang="en-US" sz="1300" dirty="0"/>
              <a:t> de </a:t>
            </a:r>
            <a:r>
              <a:rPr lang="en-US" sz="1300" dirty="0" err="1"/>
              <a:t>explicabilidad</a:t>
            </a:r>
            <a:r>
              <a:rPr lang="en-US" sz="1300" dirty="0"/>
              <a:t> (</a:t>
            </a:r>
            <a:r>
              <a:rPr lang="en-US" sz="1300" dirty="0" err="1"/>
              <a:t>p.ej</a:t>
            </a:r>
            <a:r>
              <a:rPr lang="en-US" sz="1300" dirty="0"/>
              <a:t>. Grad-CAM) para </a:t>
            </a:r>
            <a:r>
              <a:rPr lang="en-US" sz="1300" dirty="0" err="1"/>
              <a:t>visualizar</a:t>
            </a:r>
            <a:r>
              <a:rPr lang="en-US" sz="1300" dirty="0"/>
              <a:t> </a:t>
            </a:r>
            <a:r>
              <a:rPr lang="en-US" sz="1300" dirty="0" err="1"/>
              <a:t>qué</a:t>
            </a:r>
            <a:r>
              <a:rPr lang="en-US" sz="1300" dirty="0"/>
              <a:t> regiones de la imagen </a:t>
            </a:r>
            <a:r>
              <a:rPr lang="en-US" sz="1300" dirty="0" err="1"/>
              <a:t>usa</a:t>
            </a:r>
            <a:r>
              <a:rPr lang="en-US" sz="1300" dirty="0"/>
              <a:t> </a:t>
            </a:r>
            <a:r>
              <a:rPr lang="en-US" sz="1300" dirty="0" err="1"/>
              <a:t>el</a:t>
            </a:r>
            <a:r>
              <a:rPr lang="en-US" sz="1300" dirty="0"/>
              <a:t> </a:t>
            </a:r>
            <a:r>
              <a:rPr lang="en-US" sz="1300" dirty="0" err="1"/>
              <a:t>modelo</a:t>
            </a:r>
            <a:r>
              <a:rPr lang="en-US" sz="1300" dirty="0"/>
              <a:t>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60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F0D9C9-6090-99CD-855B-B37C0341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¿Qué problema queremos resolver?</a:t>
            </a:r>
          </a:p>
        </p:txBody>
      </p:sp>
      <p:pic>
        <p:nvPicPr>
          <p:cNvPr id="6" name="Picture 5" descr="Balón de fútbol en la red">
            <a:extLst>
              <a:ext uri="{FF2B5EF4-FFF2-40B4-BE49-F238E27FC236}">
                <a16:creationId xmlns:a16="http://schemas.microsoft.com/office/drawing/2014/main" id="{A1F37C74-7052-2B17-4018-8AE8708D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5" r="24268" b="-1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1E48F9-19C2-49E8-D28E-F2EED59C4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/>
              <a:t>• En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fútbol</a:t>
            </a:r>
            <a:r>
              <a:rPr lang="en-US" sz="1600" dirty="0"/>
              <a:t>, </a:t>
            </a:r>
            <a:r>
              <a:rPr lang="en-US" sz="1600" dirty="0" err="1"/>
              <a:t>decidir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entrada es </a:t>
            </a:r>
            <a:r>
              <a:rPr lang="en-US" sz="1600" dirty="0" err="1"/>
              <a:t>falta</a:t>
            </a:r>
            <a:r>
              <a:rPr lang="en-US" sz="1600" dirty="0"/>
              <a:t> o entrada </a:t>
            </a:r>
            <a:r>
              <a:rPr lang="en-US" sz="1600" dirty="0" err="1"/>
              <a:t>limpia</a:t>
            </a:r>
            <a:r>
              <a:rPr lang="en-US" sz="1600" dirty="0"/>
              <a:t> </a:t>
            </a:r>
            <a:r>
              <a:rPr lang="en-US" sz="1600" dirty="0" err="1"/>
              <a:t>puede</a:t>
            </a:r>
            <a:r>
              <a:rPr lang="en-US" sz="1600" dirty="0"/>
              <a:t> ser </a:t>
            </a:r>
            <a:r>
              <a:rPr lang="en-US" sz="1600" dirty="0" err="1"/>
              <a:t>subjetivo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• </a:t>
            </a:r>
            <a:r>
              <a:rPr lang="en-US" sz="1600" dirty="0" err="1"/>
              <a:t>Aunque</a:t>
            </a:r>
            <a:r>
              <a:rPr lang="en-US" sz="1600" dirty="0"/>
              <a:t> </a:t>
            </a:r>
            <a:r>
              <a:rPr lang="en-US" sz="1600" dirty="0" err="1"/>
              <a:t>existe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VAR,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análisis</a:t>
            </a:r>
            <a:r>
              <a:rPr lang="en-US" sz="1600" dirty="0"/>
              <a:t> </a:t>
            </a:r>
            <a:r>
              <a:rPr lang="en-US" sz="1600" dirty="0" err="1"/>
              <a:t>sigue</a:t>
            </a:r>
            <a:r>
              <a:rPr lang="en-US" sz="1600" dirty="0"/>
              <a:t> </a:t>
            </a:r>
            <a:r>
              <a:rPr lang="en-US" sz="1600" dirty="0" err="1"/>
              <a:t>siendo</a:t>
            </a:r>
            <a:r>
              <a:rPr lang="en-US" sz="1600" dirty="0"/>
              <a:t> manual y consume </a:t>
            </a:r>
            <a:r>
              <a:rPr lang="en-US" sz="1600" dirty="0" err="1"/>
              <a:t>tiempo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• Idea del </a:t>
            </a:r>
            <a:r>
              <a:rPr lang="en-US" sz="1600" dirty="0" err="1"/>
              <a:t>proyecto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  – </a:t>
            </a:r>
            <a:r>
              <a:rPr lang="en-US" sz="1600" dirty="0" err="1"/>
              <a:t>Entrenar</a:t>
            </a:r>
            <a:r>
              <a:rPr lang="en-US" sz="1600" dirty="0"/>
              <a:t> un </a:t>
            </a:r>
            <a:r>
              <a:rPr lang="en-US" sz="1600" dirty="0" err="1"/>
              <a:t>modelo</a:t>
            </a:r>
            <a:r>
              <a:rPr lang="en-US" sz="1600" dirty="0"/>
              <a:t> de </a:t>
            </a:r>
            <a:r>
              <a:rPr lang="en-US" sz="1600" dirty="0" err="1"/>
              <a:t>visión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computador</a:t>
            </a:r>
            <a:r>
              <a:rPr lang="en-US" sz="1600" dirty="0"/>
              <a:t> </a:t>
            </a:r>
            <a:r>
              <a:rPr lang="en-US" sz="1600" dirty="0" err="1"/>
              <a:t>que</a:t>
            </a:r>
            <a:r>
              <a:rPr lang="en-US" sz="1600" dirty="0"/>
              <a:t> </a:t>
            </a:r>
            <a:r>
              <a:rPr lang="en-US" sz="1600" dirty="0" err="1"/>
              <a:t>reciba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imagen de la </a:t>
            </a:r>
            <a:r>
              <a:rPr lang="en-US" sz="1600" dirty="0" err="1"/>
              <a:t>jugada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   – </a:t>
            </a:r>
            <a:r>
              <a:rPr lang="en-US" sz="1600" dirty="0" err="1"/>
              <a:t>Clasificarla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dos </a:t>
            </a:r>
            <a:r>
              <a:rPr lang="en-US" sz="1600" dirty="0" err="1"/>
              <a:t>categorías</a:t>
            </a:r>
            <a:r>
              <a:rPr lang="en-US" sz="1600" dirty="0"/>
              <a:t>: "</a:t>
            </a:r>
            <a:r>
              <a:rPr lang="en-US" sz="1600" dirty="0" err="1"/>
              <a:t>Clean_Tackles</a:t>
            </a:r>
            <a:r>
              <a:rPr lang="en-US" sz="1600" dirty="0"/>
              <a:t>" (entrada </a:t>
            </a:r>
            <a:r>
              <a:rPr lang="en-US" sz="1600" dirty="0" err="1"/>
              <a:t>limpia</a:t>
            </a:r>
            <a:r>
              <a:rPr lang="en-US" sz="1600" dirty="0"/>
              <a:t>) o "Fouls" (</a:t>
            </a:r>
            <a:r>
              <a:rPr lang="en-US" sz="1600" dirty="0" err="1"/>
              <a:t>falta</a:t>
            </a:r>
            <a:r>
              <a:rPr lang="en-US" sz="1600" dirty="0"/>
              <a:t>).</a:t>
            </a:r>
          </a:p>
          <a:p>
            <a:pPr marL="0" indent="0">
              <a:buNone/>
            </a:pPr>
            <a:r>
              <a:rPr lang="en-US" sz="1600" dirty="0"/>
              <a:t>• </a:t>
            </a:r>
            <a:r>
              <a:rPr lang="en-US" sz="1600" dirty="0" err="1"/>
              <a:t>Enfoque</a:t>
            </a:r>
            <a:r>
              <a:rPr lang="en-US" sz="1600" dirty="0"/>
              <a:t> principal: </a:t>
            </a:r>
            <a:r>
              <a:rPr lang="en-US" sz="1600" dirty="0" err="1"/>
              <a:t>explorar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uso</a:t>
            </a:r>
            <a:r>
              <a:rPr lang="en-US" sz="1600" dirty="0"/>
              <a:t> de PDI + deep learning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herramienta</a:t>
            </a:r>
            <a:r>
              <a:rPr lang="en-US" sz="1600" dirty="0"/>
              <a:t> de </a:t>
            </a:r>
            <a:r>
              <a:rPr lang="en-US" sz="1600" dirty="0" err="1"/>
              <a:t>apoyo</a:t>
            </a:r>
            <a:r>
              <a:rPr lang="en-US" sz="1600" dirty="0"/>
              <a:t> al </a:t>
            </a:r>
            <a:r>
              <a:rPr lang="en-US" sz="1600" dirty="0" err="1"/>
              <a:t>análisis</a:t>
            </a:r>
            <a:r>
              <a:rPr lang="en-US" sz="1600" dirty="0"/>
              <a:t> arbitral.</a:t>
            </a:r>
          </a:p>
        </p:txBody>
      </p:sp>
    </p:spTree>
    <p:extLst>
      <p:ext uri="{BB962C8B-B14F-4D97-AF65-F5344CB8AC3E}">
        <p14:creationId xmlns:p14="http://schemas.microsoft.com/office/powerpoint/2010/main" val="25484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CFC259-7955-623C-424A-F3ACD5F6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Solución</a:t>
            </a: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propuesta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97E428-8686-75F1-D2AC-B2602F993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7233" y="518400"/>
            <a:ext cx="4771607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• Tipo de tarea: Clasificación de imágenes (2 clases).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• Clases: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    – Clean_Tackles (entradas limpias).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    – Fouls (faltas).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• Pipeline general: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    1. Cargar dataset de tackles etiquetados (Kaggle).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    2. Preprocesamiento y data augmentation.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    3. Fine-tuning de una ResNet18 pre-entrenada en ImageNet.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    4. Exportación del modelo a TorchScript (model_futbol_ts.pt).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    5. Despliegue en un HuggingFace Space con interfaz Gradio.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    6. Scripts de inferencia local y vía API.</a:t>
            </a: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15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2643AC-5CF3-569D-2984-0376A178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Dataset: Football Tackles (Kaggle)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7F488B4-986C-9725-1FD4-31FD89E3B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695" y="799365"/>
            <a:ext cx="3007010" cy="22101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695197-3A9A-E850-0A7A-261A4568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307" y="3375824"/>
            <a:ext cx="2571075" cy="2243263"/>
          </a:xfrm>
          <a:prstGeom prst="rect">
            <a:avLst/>
          </a:prstGeom>
        </p:spPr>
      </p:pic>
      <p:sp>
        <p:nvSpPr>
          <p:cNvPr id="26" name="Rectangle 2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Marcador de texto 2">
            <a:extLst>
              <a:ext uri="{FF2B5EF4-FFF2-40B4-BE49-F238E27FC236}">
                <a16:creationId xmlns:a16="http://schemas.microsoft.com/office/drawing/2014/main" id="{580A7765-D8D6-9BEB-F94E-12DC2980E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68797"/>
              </p:ext>
            </p:extLst>
          </p:nvPr>
        </p:nvGraphicFramePr>
        <p:xfrm>
          <a:off x="1136396" y="2014071"/>
          <a:ext cx="6036564" cy="4203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564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591DEA-B7C1-A41A-5C89-CE3089AD8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Arquitectura del modelo y entrenamiento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E161A-5095-1E4A-AE1E-2A21ABE1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3" r="29356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graphicFrame>
        <p:nvGraphicFramePr>
          <p:cNvPr id="6" name="Marcador de texto 2">
            <a:extLst>
              <a:ext uri="{FF2B5EF4-FFF2-40B4-BE49-F238E27FC236}">
                <a16:creationId xmlns:a16="http://schemas.microsoft.com/office/drawing/2014/main" id="{FA8DFCA1-7A5E-11B9-4464-3824AF2B7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689839"/>
              </p:ext>
            </p:extLst>
          </p:nvPr>
        </p:nvGraphicFramePr>
        <p:xfrm>
          <a:off x="761802" y="2743200"/>
          <a:ext cx="4646905" cy="361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590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E30D96-4B74-A048-2DAE-664D3A45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/>
              <a:t>Gráfica de loss/accuracy vs épocas. </a:t>
            </a:r>
            <a:br>
              <a:rPr lang="en-US" sz="5100"/>
            </a:br>
            <a:endParaRPr lang="en-US" sz="5100"/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2314B2-FFC2-167F-66CB-E408E2D5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29" r="-1" b="9197"/>
          <a:stretch>
            <a:fillRect/>
          </a:stretch>
        </p:blipFill>
        <p:spPr>
          <a:xfrm>
            <a:off x="5640572" y="557360"/>
            <a:ext cx="560883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3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CF97AA-DF66-0BDE-EC04-29B9412E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Matriz de confusión (Clean_Tackles vs Fouls)</a:t>
            </a:r>
            <a:b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8AA62AD-FB41-9C58-B9D8-73AB3BEB9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07080"/>
            <a:ext cx="6780700" cy="544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3587BF-9999-FF61-5D82-1CB19C5B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Exportación del modelo: PyTorch ? TorchScript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5BDCAE-39D9-1C35-6B8D-95270FA45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• Modelo </a:t>
            </a:r>
            <a:r>
              <a:rPr lang="en-US" sz="2000" dirty="0" err="1"/>
              <a:t>entrenado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PyTorch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   – Pesos </a:t>
            </a:r>
            <a:r>
              <a:rPr lang="en-US" sz="2000" dirty="0" err="1"/>
              <a:t>guardados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model_best.pth</a:t>
            </a:r>
            <a:r>
              <a:rPr lang="en-US" sz="2000" dirty="0"/>
              <a:t> (</a:t>
            </a:r>
            <a:r>
              <a:rPr lang="en-US" sz="2000" dirty="0" err="1"/>
              <a:t>state_dict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err="1"/>
              <a:t>Exportación</a:t>
            </a:r>
            <a:r>
              <a:rPr lang="en-US" sz="2000" dirty="0"/>
              <a:t> a </a:t>
            </a:r>
            <a:r>
              <a:rPr lang="en-US" sz="2000" dirty="0" err="1"/>
              <a:t>TorchScript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   – Se </a:t>
            </a:r>
            <a:r>
              <a:rPr lang="en-US" sz="2000" dirty="0" err="1"/>
              <a:t>reconstruye</a:t>
            </a:r>
            <a:r>
              <a:rPr lang="en-US" sz="2000" dirty="0"/>
              <a:t> la </a:t>
            </a:r>
            <a:r>
              <a:rPr lang="en-US" sz="2000" dirty="0" err="1"/>
              <a:t>arquitectura</a:t>
            </a:r>
            <a:r>
              <a:rPr lang="en-US" sz="2000" dirty="0"/>
              <a:t> de ResNet18 para </a:t>
            </a:r>
            <a:r>
              <a:rPr lang="en-US" sz="2000" dirty="0" err="1"/>
              <a:t>inferencia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    – Se carga </a:t>
            </a:r>
            <a:r>
              <a:rPr lang="en-US" sz="2000" dirty="0" err="1"/>
              <a:t>model_best.pth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    – Se genera un </a:t>
            </a:r>
            <a:r>
              <a:rPr lang="en-US" sz="2000" dirty="0" err="1"/>
              <a:t>modelo</a:t>
            </a:r>
            <a:r>
              <a:rPr lang="en-US" sz="2000" dirty="0"/>
              <a:t> </a:t>
            </a:r>
            <a:r>
              <a:rPr lang="en-US" sz="2000" dirty="0" err="1"/>
              <a:t>TorchScript</a:t>
            </a:r>
            <a:r>
              <a:rPr lang="en-US" sz="2000" dirty="0"/>
              <a:t> con </a:t>
            </a:r>
            <a:r>
              <a:rPr lang="en-US" sz="2000" dirty="0" err="1"/>
              <a:t>torch.jit.trace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       • Salida: weights/model_futbol_ts.pt.</a:t>
            </a:r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err="1"/>
              <a:t>Validación</a:t>
            </a:r>
            <a:r>
              <a:rPr lang="en-US" sz="2000" dirty="0"/>
              <a:t> de la </a:t>
            </a:r>
            <a:r>
              <a:rPr lang="en-US" sz="2000" dirty="0" err="1"/>
              <a:t>exportación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   – Se </a:t>
            </a:r>
            <a:r>
              <a:rPr lang="en-US" sz="2000" dirty="0" err="1"/>
              <a:t>comprueba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torch.jit.load</a:t>
            </a:r>
            <a:r>
              <a:rPr lang="en-US" sz="2000" dirty="0"/>
              <a:t>() </a:t>
            </a:r>
            <a:r>
              <a:rPr lang="en-US" sz="2000" dirty="0" err="1"/>
              <a:t>funciona</a:t>
            </a:r>
            <a:r>
              <a:rPr lang="en-US" sz="2000" dirty="0"/>
              <a:t> </a:t>
            </a:r>
            <a:r>
              <a:rPr lang="en-US" sz="2000" dirty="0" err="1"/>
              <a:t>correctamente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    – El </a:t>
            </a:r>
            <a:r>
              <a:rPr lang="en-US" sz="2000" dirty="0" err="1"/>
              <a:t>modelo</a:t>
            </a:r>
            <a:r>
              <a:rPr lang="en-US" sz="2000" dirty="0"/>
              <a:t> </a:t>
            </a:r>
            <a:r>
              <a:rPr lang="en-US" sz="2000" dirty="0" err="1"/>
              <a:t>TorchScript</a:t>
            </a:r>
            <a:r>
              <a:rPr lang="en-US" sz="2000" dirty="0"/>
              <a:t> produce las </a:t>
            </a:r>
            <a:r>
              <a:rPr lang="en-US" sz="2000" dirty="0" err="1"/>
              <a:t>mismas</a:t>
            </a:r>
            <a:r>
              <a:rPr lang="en-US" sz="2000" dirty="0"/>
              <a:t> </a:t>
            </a:r>
            <a:r>
              <a:rPr lang="en-US" sz="2000" dirty="0" err="1"/>
              <a:t>predicciones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modelo</a:t>
            </a:r>
            <a:r>
              <a:rPr lang="en-US" sz="2000" dirty="0"/>
              <a:t> original.</a:t>
            </a:r>
          </a:p>
          <a:p>
            <a:r>
              <a:rPr lang="en-US" sz="2000" dirty="0"/>
              <a:t>• </a:t>
            </a:r>
            <a:r>
              <a:rPr lang="en-US" sz="2000" dirty="0" err="1"/>
              <a:t>Ventaja</a:t>
            </a:r>
            <a:r>
              <a:rPr lang="en-US" sz="2000" dirty="0"/>
              <a:t>: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modelo</a:t>
            </a:r>
            <a:r>
              <a:rPr lang="en-US" sz="2000" dirty="0"/>
              <a:t> </a:t>
            </a:r>
            <a:r>
              <a:rPr lang="en-US" sz="2000" dirty="0" err="1"/>
              <a:t>TorchScript</a:t>
            </a:r>
            <a:r>
              <a:rPr lang="en-US" sz="2000" dirty="0"/>
              <a:t> es </a:t>
            </a:r>
            <a:r>
              <a:rPr lang="en-US" sz="2000" dirty="0" err="1"/>
              <a:t>más</a:t>
            </a:r>
            <a:r>
              <a:rPr lang="en-US" sz="2000" dirty="0"/>
              <a:t> portable y </a:t>
            </a:r>
            <a:r>
              <a:rPr lang="en-US" sz="2000" dirty="0" err="1"/>
              <a:t>fácil</a:t>
            </a:r>
            <a:r>
              <a:rPr lang="en-US" sz="2000" dirty="0"/>
              <a:t> de usar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despliegue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76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79C543-A248-670A-4759-AE0CDB9A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08" y="643467"/>
            <a:ext cx="527858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141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1190</Words>
  <Application>Microsoft Office PowerPoint</Application>
  <PresentationFormat>Panorámica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Tema de Office</vt:lpstr>
      <vt:lpstr>Proyecto Final – Procesamiento Digital de Imágenes (2025-2)</vt:lpstr>
      <vt:lpstr>¿Qué problema queremos resolver?</vt:lpstr>
      <vt:lpstr>Solución propuesta</vt:lpstr>
      <vt:lpstr>Dataset: Football Tackles (Kaggle)</vt:lpstr>
      <vt:lpstr>Arquitectura del modelo y entrenamiento</vt:lpstr>
      <vt:lpstr>Gráfica de loss/accuracy vs épocas.  </vt:lpstr>
      <vt:lpstr>Matriz de confusión (Clean_Tackles vs Fouls) </vt:lpstr>
      <vt:lpstr>Exportación del modelo: PyTorch ? TorchScript</vt:lpstr>
      <vt:lpstr>Presentación de PowerPoint</vt:lpstr>
      <vt:lpstr>Inferencia en Python: local y vía API</vt:lpstr>
      <vt:lpstr>Despliegue en HuggingFace Spaces</vt:lpstr>
      <vt:lpstr>Presentación de PowerPoint</vt:lpstr>
      <vt:lpstr>Ejemplo de falta</vt:lpstr>
      <vt:lpstr>Ejemplo de entrada limpia</vt:lpstr>
      <vt:lpstr>Resultados y limitaciones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Rodriguez</dc:creator>
  <cp:lastModifiedBy>Juan Esteban Agreda Gutierrez</cp:lastModifiedBy>
  <cp:revision>1</cp:revision>
  <dcterms:created xsi:type="dcterms:W3CDTF">2025-12-12T07:58:55Z</dcterms:created>
  <dcterms:modified xsi:type="dcterms:W3CDTF">2025-12-12T08:52:45Z</dcterms:modified>
</cp:coreProperties>
</file>